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88224" y="26102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简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166074" y="2100626"/>
            <a:ext cx="15811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jiǎn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3077" name="Rectangle 15"/>
          <p:cNvSpPr>
            <a:spLocks noChangeArrowheads="1"/>
          </p:cNvSpPr>
          <p:nvPr/>
        </p:nvSpPr>
        <p:spPr bwMode="auto">
          <a:xfrm>
            <a:off x="0" y="780009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2377182" y="3238113"/>
            <a:ext cx="388801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简，形声字。由“竹、间”组成。竹，形旁，表示与竹子有关；间，声旁，表示读音。指古代用来书写文字的狭长竹片。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095203" y="1658268"/>
            <a:ext cx="1008062" cy="1182781"/>
            <a:chOff x="6588125" y="1556912"/>
            <a:chExt cx="1008063" cy="1577500"/>
          </a:xfrm>
        </p:grpSpPr>
        <p:sp>
          <p:nvSpPr>
            <p:cNvPr id="3090" name="Text Box 7"/>
            <p:cNvSpPr txBox="1">
              <a:spLocks noChangeArrowheads="1"/>
            </p:cNvSpPr>
            <p:nvPr/>
          </p:nvSpPr>
          <p:spPr bwMode="auto">
            <a:xfrm>
              <a:off x="6588125" y="2682875"/>
              <a:ext cx="1008063" cy="451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Picture 12" descr="G:\00各种申报材料\2020\《汉字文化》文本教材0407\01汉字演变形体20200210\汉字形体演变图片\简_篆书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6862" y="1556912"/>
              <a:ext cx="73058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096469" y="1347614"/>
            <a:ext cx="1899467" cy="1525668"/>
            <a:chOff x="1655763" y="1825625"/>
            <a:chExt cx="2160587" cy="1712009"/>
          </a:xfrm>
        </p:grpSpPr>
        <p:pic>
          <p:nvPicPr>
            <p:cNvPr id="3088" name="图片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763" y="1825625"/>
              <a:ext cx="1101725" cy="1700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9" name="图片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4625" y="1837421"/>
              <a:ext cx="1101725" cy="1700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5063579" y="1635646"/>
            <a:ext cx="1277937" cy="1205216"/>
            <a:chOff x="4287838" y="65210"/>
            <a:chExt cx="1278947" cy="1606235"/>
          </a:xfrm>
        </p:grpSpPr>
        <p:pic>
          <p:nvPicPr>
            <p:cNvPr id="3086" name="图片 11286" descr="简_隶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7838" y="65210"/>
              <a:ext cx="127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4424074" y="1220242"/>
              <a:ext cx="1006475" cy="451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301829" y="1635646"/>
            <a:ext cx="1006475" cy="1205216"/>
            <a:chOff x="5637270" y="65210"/>
            <a:chExt cx="1006475" cy="1606235"/>
          </a:xfrm>
        </p:grpSpPr>
        <p:pic>
          <p:nvPicPr>
            <p:cNvPr id="3084" name="图片 11287" descr="简_楷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9981" y="6521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5" name="Text Box 16"/>
            <p:cNvSpPr txBox="1">
              <a:spLocks noChangeArrowheads="1"/>
            </p:cNvSpPr>
            <p:nvPr/>
          </p:nvSpPr>
          <p:spPr bwMode="auto">
            <a:xfrm>
              <a:off x="5637270" y="1220242"/>
              <a:ext cx="1006475" cy="451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书写的材料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912D4016-2AB5-49D8-94F2-06815F417A7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ABB4253-6951-4990-BC2B-2741A6DD4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5FA3F23C-2E96-4D4B-98EE-91912CCDA28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9194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build="p" autoUpdateAnimBg="0"/>
      <p:bldP spid="2058" grpId="0" build="p" autoUpdateAnimBg="0" advAuto="0"/>
      <p:bldP spid="2071" grpId="0" build="p" autoUpdateAnimBg="0"/>
      <p:bldP spid="2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7200</TotalTime>
  <Words>58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1430</cp:revision>
  <dcterms:created xsi:type="dcterms:W3CDTF">2011-03-21T09:38:00Z</dcterms:created>
  <dcterms:modified xsi:type="dcterms:W3CDTF">2026-07-12T07:53:42Z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