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0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8" name="Picture 18" descr="G:\00各种申报材料\2020\《汉字奥秘》校本教材\02汉字奥秘插图_资料\03汉字有关图片（夏璠梓初稿）\00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32" y="1347614"/>
            <a:ext cx="1367880" cy="1102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15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348039" y="2792016"/>
            <a:ext cx="410368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典，会意字。甲骨文字形，像双手捧着简册的样子；金文、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字形，是将简册供放在案几上的样子。典，过去是指那些记载法律、制度的重要书籍。现在指可以作为标准典范的书籍、标准、法则等意思，如字典、词典等。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12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3" y="3268282"/>
            <a:ext cx="815207" cy="1182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0" name="组合 1"/>
          <p:cNvGrpSpPr>
            <a:grpSpLocks/>
          </p:cNvGrpSpPr>
          <p:nvPr/>
        </p:nvGrpSpPr>
        <p:grpSpPr bwMode="auto">
          <a:xfrm>
            <a:off x="3802906" y="1419622"/>
            <a:ext cx="1008063" cy="1214756"/>
            <a:chOff x="3636510" y="1924637"/>
            <a:chExt cx="1008063" cy="1619042"/>
          </a:xfrm>
        </p:grpSpPr>
        <p:sp>
          <p:nvSpPr>
            <p:cNvPr id="5140" name="Text Box 5"/>
            <p:cNvSpPr txBox="1">
              <a:spLocks noChangeArrowheads="1"/>
            </p:cNvSpPr>
            <p:nvPr/>
          </p:nvSpPr>
          <p:spPr bwMode="auto">
            <a:xfrm>
              <a:off x="3636510" y="3092450"/>
              <a:ext cx="1008063" cy="451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41" name="Picture 13" descr="G:\00各种申报材料\2020\《汉字文化》文本教材0407\01汉字演变形体20200210\汉字形体演变图片\典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970" y="1924637"/>
              <a:ext cx="9771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2"/>
          <p:cNvGrpSpPr>
            <a:grpSpLocks/>
          </p:cNvGrpSpPr>
          <p:nvPr/>
        </p:nvGrpSpPr>
        <p:grpSpPr bwMode="auto">
          <a:xfrm>
            <a:off x="4793505" y="1419622"/>
            <a:ext cx="1008063" cy="1214756"/>
            <a:chOff x="5005388" y="1924637"/>
            <a:chExt cx="1008062" cy="1619042"/>
          </a:xfrm>
        </p:grpSpPr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5005388" y="3092450"/>
              <a:ext cx="1008062" cy="451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39" name="Picture 14" descr="G:\00各种申报材料\2020\《汉字文化》文本教材0407\01汉字演变形体20200210\汉字形体演变图片\典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6135" y="1924637"/>
              <a:ext cx="90656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2" name="组合 3"/>
          <p:cNvGrpSpPr>
            <a:grpSpLocks/>
          </p:cNvGrpSpPr>
          <p:nvPr/>
        </p:nvGrpSpPr>
        <p:grpSpPr bwMode="auto">
          <a:xfrm>
            <a:off x="5782518" y="1419622"/>
            <a:ext cx="1008062" cy="1214756"/>
            <a:chOff x="6300788" y="1924637"/>
            <a:chExt cx="1008062" cy="1619042"/>
          </a:xfrm>
        </p:grpSpPr>
        <p:sp>
          <p:nvSpPr>
            <p:cNvPr id="5136" name="Text Box 7"/>
            <p:cNvSpPr txBox="1">
              <a:spLocks noChangeArrowheads="1"/>
            </p:cNvSpPr>
            <p:nvPr/>
          </p:nvSpPr>
          <p:spPr bwMode="auto">
            <a:xfrm>
              <a:off x="6300788" y="3092450"/>
              <a:ext cx="1008062" cy="451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37" name="Picture 15" descr="G:\00各种申报材料\2020\《汉字文化》文本教材0407\01汉字演变形体20200210\汉字形体演变图片\典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8298" y="1924637"/>
              <a:ext cx="6730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87078" y="286500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典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764928" y="2288952"/>
            <a:ext cx="15811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diǎn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6771530" y="1642270"/>
            <a:ext cx="1112838" cy="992418"/>
            <a:chOff x="5616575" y="635725"/>
            <a:chExt cx="1112471" cy="1324333"/>
          </a:xfrm>
        </p:grpSpPr>
        <p:pic>
          <p:nvPicPr>
            <p:cNvPr id="5134" name="图片 18" descr="G:\00各种申报材料\2020\20200611《汉字奥秘》\02插图资料\隶书楷书2-2\典_隶书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6575" y="635725"/>
              <a:ext cx="1112471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5669573" y="1508274"/>
              <a:ext cx="1006475" cy="451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祖先的书籍</a:t>
            </a:r>
          </a:p>
        </p:txBody>
      </p:sp>
      <p:sp>
        <p:nvSpPr>
          <p:cNvPr id="26" name="文本框 30">
            <a:extLst>
              <a:ext uri="{FF2B5EF4-FFF2-40B4-BE49-F238E27FC236}">
                <a16:creationId xmlns:a16="http://schemas.microsoft.com/office/drawing/2014/main" id="{C433A466-FBA7-45BC-824A-4B97A0BB92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3A08CB5-085B-43FF-A1E7-66B3C10DE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CB6271CC-B739-4925-AE24-AE2C10A553A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557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1" grpId="0"/>
      <p:bldP spid="2057" grpId="0"/>
      <p:bldP spid="205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7197</TotalTime>
  <Words>94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1427</cp:revision>
  <dcterms:created xsi:type="dcterms:W3CDTF">2011-03-21T09:38:00Z</dcterms:created>
  <dcterms:modified xsi:type="dcterms:W3CDTF">2026-07-11T22:56:12Z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