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9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693937" y="2720990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册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49587" y="2113424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cè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3456533" y="2720248"/>
            <a:ext cx="3707755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册，象形字。甲骨文字形，像简册的样子。古代，在纸还没有发明和大量制造以前，人们用于书写的主要材料是竹简。通常一条竹简只能写一行字，把许多条竹简用绳子编穿在一起，就成为“册”。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图片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711" y="3100750"/>
            <a:ext cx="2017861" cy="117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1"/>
          <p:cNvGrpSpPr>
            <a:grpSpLocks/>
          </p:cNvGrpSpPr>
          <p:nvPr/>
        </p:nvGrpSpPr>
        <p:grpSpPr bwMode="auto">
          <a:xfrm>
            <a:off x="1967298" y="1037655"/>
            <a:ext cx="1079500" cy="1462087"/>
            <a:chOff x="3917621" y="1556912"/>
            <a:chExt cx="1080000" cy="1462513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3953590" y="26828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" name="Picture 12" descr="G:\00各种申报材料\2020\《汉字文化》文本教材0407\01汉字演变形体20200210\汉字形体演变图片\册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7621" y="1556912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2"/>
          <p:cNvGrpSpPr>
            <a:grpSpLocks/>
          </p:cNvGrpSpPr>
          <p:nvPr/>
        </p:nvGrpSpPr>
        <p:grpSpPr bwMode="auto">
          <a:xfrm>
            <a:off x="3104998" y="1037655"/>
            <a:ext cx="1268413" cy="1462087"/>
            <a:chOff x="5011987" y="1556912"/>
            <a:chExt cx="1268257" cy="1462513"/>
          </a:xfrm>
        </p:grpSpPr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5142084" y="2682875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2" name="Picture 13" descr="G:\00各种申报材料\2020\《汉字文化》文本教材0407\01汉字演变形体20200210\汉字形体演变图片\册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1987" y="1556912"/>
              <a:ext cx="126825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3"/>
          <p:cNvGrpSpPr>
            <a:grpSpLocks/>
          </p:cNvGrpSpPr>
          <p:nvPr/>
        </p:nvGrpSpPr>
        <p:grpSpPr bwMode="auto">
          <a:xfrm>
            <a:off x="4431611" y="1037655"/>
            <a:ext cx="1008063" cy="1462087"/>
            <a:chOff x="6516167" y="1556912"/>
            <a:chExt cx="1008063" cy="1462513"/>
          </a:xfrm>
        </p:grpSpPr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6516167" y="2682875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5" name="Picture 14" descr="G:\00各种申报材料\2020\《汉字文化》文本教材0407\01汉字演变形体20200210\汉字形体演变图片\册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0725" y="1556912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497875" y="1120009"/>
            <a:ext cx="1206500" cy="1266825"/>
            <a:chOff x="3389135" y="194290"/>
            <a:chExt cx="1207059" cy="1267004"/>
          </a:xfrm>
        </p:grpSpPr>
        <p:pic>
          <p:nvPicPr>
            <p:cNvPr id="17" name="图片 11289" descr="册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135" y="194290"/>
              <a:ext cx="1207059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3489427" y="112474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6762576" y="989232"/>
            <a:ext cx="1193800" cy="1446212"/>
            <a:chOff x="4547852" y="14290"/>
            <a:chExt cx="1193684" cy="1447004"/>
          </a:xfrm>
        </p:grpSpPr>
        <p:pic>
          <p:nvPicPr>
            <p:cNvPr id="20" name="图片 11290" descr="册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7852" y="14290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4641457" y="112474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455112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  <p:bldP spid="3" grpId="0" build="p" autoUpdateAnimBg="0" advAuto="0"/>
      <p:bldP spid="5" grpId="0" build="p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7196</TotalTime>
  <Words>82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1424</cp:revision>
  <dcterms:created xsi:type="dcterms:W3CDTF">2011-03-21T09:38:00Z</dcterms:created>
  <dcterms:modified xsi:type="dcterms:W3CDTF">2026-07-11T22:50:09Z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