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2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6587678" y="274726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教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162353" y="2139702"/>
            <a:ext cx="15875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jiào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5" name="Text Box 25"/>
          <p:cNvSpPr txBox="1">
            <a:spLocks noChangeArrowheads="1"/>
          </p:cNvSpPr>
          <p:nvPr/>
        </p:nvSpPr>
        <p:spPr bwMode="auto">
          <a:xfrm>
            <a:off x="1962662" y="2643758"/>
            <a:ext cx="4914107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教，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会意字。甲骨文字形，由“爻、子、攴”三个部件组成。爻，代表算数的筹策（小木棍或草杆）；子，是学习知识的儿童；攴，手拿教鞭（或戒尺）的样子。表示督导儿童学习的意思，后来表示“指导、培育、训诲”等意思。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教，又读 </a:t>
            </a:r>
            <a:r>
              <a:rPr lang="en-US" altLang="zh-CN" sz="1400" dirty="0" err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jiāo</a:t>
            </a:r>
            <a:r>
              <a:rPr lang="zh-CN" altLang="en-US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endParaRPr lang="en-US" altLang="zh-CN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6" name="组合 27"/>
          <p:cNvGrpSpPr>
            <a:grpSpLocks/>
          </p:cNvGrpSpPr>
          <p:nvPr/>
        </p:nvGrpSpPr>
        <p:grpSpPr bwMode="auto">
          <a:xfrm>
            <a:off x="3622426" y="1173455"/>
            <a:ext cx="1006475" cy="1400175"/>
            <a:chOff x="3528001" y="1412896"/>
            <a:chExt cx="1006475" cy="1400154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52800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8" name="图片 11272" descr="教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1765" y="1412896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26"/>
          <p:cNvGrpSpPr>
            <a:grpSpLocks/>
          </p:cNvGrpSpPr>
          <p:nvPr/>
        </p:nvGrpSpPr>
        <p:grpSpPr bwMode="auto">
          <a:xfrm>
            <a:off x="4604559" y="1173455"/>
            <a:ext cx="1022350" cy="1400175"/>
            <a:chOff x="4504997" y="1412896"/>
            <a:chExt cx="1023158" cy="1400154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51333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1" name="图片 11282" descr="教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4997" y="1412896"/>
              <a:ext cx="102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25"/>
          <p:cNvGrpSpPr>
            <a:grpSpLocks/>
          </p:cNvGrpSpPr>
          <p:nvPr/>
        </p:nvGrpSpPr>
        <p:grpSpPr bwMode="auto">
          <a:xfrm>
            <a:off x="5602567" y="1173455"/>
            <a:ext cx="1006475" cy="1400175"/>
            <a:chOff x="5640782" y="1412896"/>
            <a:chExt cx="1006475" cy="1400154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64078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4" name="图片 11273" descr="教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4546" y="1412896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24"/>
          <p:cNvGrpSpPr>
            <a:grpSpLocks/>
          </p:cNvGrpSpPr>
          <p:nvPr/>
        </p:nvGrpSpPr>
        <p:grpSpPr bwMode="auto">
          <a:xfrm>
            <a:off x="6525914" y="1317918"/>
            <a:ext cx="1214438" cy="1255712"/>
            <a:chOff x="6342769" y="1556896"/>
            <a:chExt cx="1214400" cy="1256154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44673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7" name="图片 9220" descr="教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2769" y="1556896"/>
              <a:ext cx="12144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" name="Picture 15" descr="F:\新建文件夹\52页插图2.jpg52页插图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639" y="968182"/>
            <a:ext cx="1450265" cy="1523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直接连接符 18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3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205058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6261</TotalTime>
  <Words>105</Words>
  <Application>Microsoft Office PowerPoint</Application>
  <PresentationFormat>全屏显示(16:9)</PresentationFormat>
  <Paragraphs>12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1273</cp:revision>
  <dcterms:created xsi:type="dcterms:W3CDTF">2011-03-21T09:38:00Z</dcterms:created>
  <dcterms:modified xsi:type="dcterms:W3CDTF">2026-07-08T07:52:44Z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