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948264" y="1280830"/>
            <a:ext cx="23749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败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377683" y="771550"/>
            <a:ext cx="15160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bài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125" name="Rectangle 15"/>
          <p:cNvSpPr>
            <a:spLocks noChangeArrowheads="1"/>
          </p:cNvSpPr>
          <p:nvPr/>
        </p:nvSpPr>
        <p:spPr bwMode="auto">
          <a:xfrm>
            <a:off x="0" y="826175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4789165" y="3130971"/>
            <a:ext cx="37432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败，会意字。甲骨文字形由“贝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鼎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、攴”组成。贝和鼎都非常珍贵，用手拿着棍子，敲击鼎或贝，表示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击毁、毁坏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”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的意思，后来表示“破坏、败坏”等意思。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5128" name="组合 23"/>
          <p:cNvGrpSpPr>
            <a:grpSpLocks/>
          </p:cNvGrpSpPr>
          <p:nvPr/>
        </p:nvGrpSpPr>
        <p:grpSpPr bwMode="auto">
          <a:xfrm>
            <a:off x="4030563" y="1762126"/>
            <a:ext cx="1006475" cy="1166092"/>
            <a:chOff x="229764" y="1772816"/>
            <a:chExt cx="1006475" cy="1555110"/>
          </a:xfrm>
        </p:grpSpPr>
        <p:sp>
          <p:nvSpPr>
            <p:cNvPr id="5146" name="Text Box 14"/>
            <p:cNvSpPr txBox="1">
              <a:spLocks noChangeArrowheads="1"/>
            </p:cNvSpPr>
            <p:nvPr/>
          </p:nvSpPr>
          <p:spPr bwMode="auto">
            <a:xfrm>
              <a:off x="229764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5147" name="图片 2111" descr="败_甲骨文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317" y="1772816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29" name="组合 15"/>
          <p:cNvGrpSpPr>
            <a:grpSpLocks/>
          </p:cNvGrpSpPr>
          <p:nvPr/>
        </p:nvGrpSpPr>
        <p:grpSpPr bwMode="auto">
          <a:xfrm>
            <a:off x="6157813" y="1762126"/>
            <a:ext cx="1006475" cy="1166092"/>
            <a:chOff x="1886833" y="1772816"/>
            <a:chExt cx="1006475" cy="1555110"/>
          </a:xfrm>
        </p:grpSpPr>
        <p:sp>
          <p:nvSpPr>
            <p:cNvPr id="5144" name="Text Box 15"/>
            <p:cNvSpPr txBox="1">
              <a:spLocks noChangeArrowheads="1"/>
            </p:cNvSpPr>
            <p:nvPr/>
          </p:nvSpPr>
          <p:spPr bwMode="auto">
            <a:xfrm>
              <a:off x="1886833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5145" name="图片 2108" descr="败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9018" y="1772816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0" name="组合 14"/>
          <p:cNvGrpSpPr>
            <a:grpSpLocks/>
          </p:cNvGrpSpPr>
          <p:nvPr/>
        </p:nvGrpSpPr>
        <p:grpSpPr bwMode="auto">
          <a:xfrm>
            <a:off x="1646463" y="3277866"/>
            <a:ext cx="1006475" cy="1166092"/>
            <a:chOff x="2666167" y="1772816"/>
            <a:chExt cx="1006475" cy="1555110"/>
          </a:xfrm>
        </p:grpSpPr>
        <p:sp>
          <p:nvSpPr>
            <p:cNvPr id="5142" name="Text Box 16"/>
            <p:cNvSpPr txBox="1">
              <a:spLocks noChangeArrowheads="1"/>
            </p:cNvSpPr>
            <p:nvPr/>
          </p:nvSpPr>
          <p:spPr bwMode="auto">
            <a:xfrm>
              <a:off x="2666167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5143" name="图片 2103" descr="败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4141" y="1772816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1" name="组合 13"/>
          <p:cNvGrpSpPr>
            <a:grpSpLocks/>
          </p:cNvGrpSpPr>
          <p:nvPr/>
        </p:nvGrpSpPr>
        <p:grpSpPr bwMode="auto">
          <a:xfrm>
            <a:off x="2594200" y="3371925"/>
            <a:ext cx="1095375" cy="1071924"/>
            <a:chOff x="3420617" y="1898816"/>
            <a:chExt cx="1095883" cy="1428916"/>
          </a:xfrm>
        </p:grpSpPr>
        <p:sp>
          <p:nvSpPr>
            <p:cNvPr id="5140" name="Text Box 16"/>
            <p:cNvSpPr txBox="1">
              <a:spLocks noChangeArrowheads="1"/>
            </p:cNvSpPr>
            <p:nvPr/>
          </p:nvSpPr>
          <p:spPr bwMode="auto">
            <a:xfrm>
              <a:off x="3465321" y="2876426"/>
              <a:ext cx="1006475" cy="451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5141" name="图片 4099" descr="败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0617" y="1898816"/>
              <a:ext cx="1095883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2" name="组合 12"/>
          <p:cNvGrpSpPr>
            <a:grpSpLocks/>
          </p:cNvGrpSpPr>
          <p:nvPr/>
        </p:nvGrpSpPr>
        <p:grpSpPr bwMode="auto">
          <a:xfrm>
            <a:off x="3595365" y="3277866"/>
            <a:ext cx="1193800" cy="1166092"/>
            <a:chOff x="4431272" y="1772816"/>
            <a:chExt cx="1193684" cy="1555110"/>
          </a:xfrm>
        </p:grpSpPr>
        <p:sp>
          <p:nvSpPr>
            <p:cNvPr id="5138" name="Text Box 16"/>
            <p:cNvSpPr txBox="1">
              <a:spLocks noChangeArrowheads="1"/>
            </p:cNvSpPr>
            <p:nvPr/>
          </p:nvSpPr>
          <p:spPr bwMode="auto">
            <a:xfrm>
              <a:off x="4524877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5139" name="图片 4100" descr="败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1272" y="1772816"/>
              <a:ext cx="119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33" name="Rectangle 24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5134" name="组合 22"/>
          <p:cNvGrpSpPr>
            <a:grpSpLocks/>
          </p:cNvGrpSpPr>
          <p:nvPr/>
        </p:nvGrpSpPr>
        <p:grpSpPr bwMode="auto">
          <a:xfrm>
            <a:off x="5071963" y="1762126"/>
            <a:ext cx="1050925" cy="1166092"/>
            <a:chOff x="919531" y="1772816"/>
            <a:chExt cx="1051579" cy="1555110"/>
          </a:xfrm>
        </p:grpSpPr>
        <p:pic>
          <p:nvPicPr>
            <p:cNvPr id="5136" name="图片 26647" descr="败_甲骨文1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9531" y="1772816"/>
              <a:ext cx="105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7" name="Text Box 14"/>
            <p:cNvSpPr txBox="1">
              <a:spLocks noChangeArrowheads="1"/>
            </p:cNvSpPr>
            <p:nvPr/>
          </p:nvSpPr>
          <p:spPr bwMode="auto">
            <a:xfrm>
              <a:off x="942083" y="2876427"/>
              <a:ext cx="1006475" cy="451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</p:grpSp>
      <p:pic>
        <p:nvPicPr>
          <p:cNvPr id="5135" name="Picture 14" descr="F:\新建文件夹\43页插图1.jpg43页插图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440" y="1419622"/>
            <a:ext cx="2000250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8" name="直接连接符 27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4824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“攴（攵、支）”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33" name="文本框 30">
            <a:extLst>
              <a:ext uri="{FF2B5EF4-FFF2-40B4-BE49-F238E27FC236}">
                <a16:creationId xmlns:a16="http://schemas.microsoft.com/office/drawing/2014/main" id="{E3A758F0-E925-4270-9539-8C87D106D8A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8B76432-0F4D-4301-941C-0153A9E2D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EBB841EA-F40F-44E2-BD58-59ACA8D38EE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7261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7148</TotalTime>
  <Words>83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1414</cp:revision>
  <dcterms:created xsi:type="dcterms:W3CDTF">2011-03-21T09:38:00Z</dcterms:created>
  <dcterms:modified xsi:type="dcterms:W3CDTF">2026-07-11T15:32:50Z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