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8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2"/>
          <p:cNvSpPr txBox="1">
            <a:spLocks noChangeArrowheads="1"/>
          </p:cNvSpPr>
          <p:nvPr/>
        </p:nvSpPr>
        <p:spPr bwMode="auto">
          <a:xfrm>
            <a:off x="1833934" y="884208"/>
            <a:ext cx="51863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与“</a:t>
            </a:r>
            <a:r>
              <a:rPr lang="zh-CN" altLang="zh-CN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贝</a:t>
            </a:r>
            <a:r>
              <a:rPr lang="zh-CN" altLang="en-US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”有关的形声字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6011863" y="250496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赠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6551613" y="1995686"/>
            <a:ext cx="16573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zèn</a:t>
            </a:r>
            <a:r>
              <a:rPr lang="en-US" altLang="zh-CN" sz="4400" b="0" dirty="0" err="1">
                <a:solidFill>
                  <a:srgbClr val="FF0000"/>
                </a:solidFill>
                <a:latin typeface="+mn-ea"/>
                <a:ea typeface="+mn-ea"/>
              </a:rPr>
              <a:t>g</a:t>
            </a:r>
            <a:endParaRPr lang="en-US" altLang="zh-CN" sz="4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2172579" y="3979332"/>
            <a:ext cx="4104554" cy="70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形声字。从贝，曾声。从贝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表示与财富有关。本义指赠送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把东西无代价地送给别人。</a:t>
            </a:r>
          </a:p>
        </p:txBody>
      </p:sp>
      <p:grpSp>
        <p:nvGrpSpPr>
          <p:cNvPr id="13" name="组合 10"/>
          <p:cNvGrpSpPr>
            <a:grpSpLocks/>
          </p:cNvGrpSpPr>
          <p:nvPr/>
        </p:nvGrpSpPr>
        <p:grpSpPr bwMode="auto">
          <a:xfrm>
            <a:off x="5147900" y="2298973"/>
            <a:ext cx="1008063" cy="1533525"/>
            <a:chOff x="6227763" y="1916952"/>
            <a:chExt cx="1008062" cy="1534273"/>
          </a:xfrm>
        </p:grpSpPr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6227763" y="311467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5" name="Picture 10" descr="F:\10校本课程_汉字奥秘\20120317汉字奥秘_特色课程\汉字奥秘\蕴含知识很丰富\古代的货币：贝\贝币资料\赠_小篆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1794" y="1916952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Picture 9" descr="F:\10校本课程_汉字奥秘\20120317汉字奥秘_特色课程\汉字奥秘\蕴含知识很丰富\古代的货币：贝\贝币资料\相关图片\赠送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38096" y="2155304"/>
            <a:ext cx="2649804" cy="18176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10" descr="F:\10校本课程_汉字奥秘\20120317汉字奥秘_特色课程\汉字奥秘\蕴含知识很丰富\古代的货币：贝\贝币资料\相关图片\赠送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1328617"/>
            <a:ext cx="5869211" cy="657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1479827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7145</TotalTime>
  <Words>53</Words>
  <Application>Microsoft Office PowerPoint</Application>
  <PresentationFormat>全屏显示(16:9)</PresentationFormat>
  <Paragraphs>9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1411</cp:revision>
  <dcterms:created xsi:type="dcterms:W3CDTF">2011-03-21T09:38:00Z</dcterms:created>
  <dcterms:modified xsi:type="dcterms:W3CDTF">2026-07-11T15:25:49Z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