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8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1833934" y="884208"/>
            <a:ext cx="51863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与“</a:t>
            </a:r>
            <a:r>
              <a:rPr lang="zh-CN" altLang="zh-CN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贝</a:t>
            </a:r>
            <a:r>
              <a:rPr lang="zh-CN" altLang="en-US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”有关的形声字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5580112" y="238722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贡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6119862" y="1779662"/>
            <a:ext cx="16573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b="0" dirty="0" err="1">
                <a:solidFill>
                  <a:srgbClr val="FF0000"/>
                </a:solidFill>
                <a:latin typeface="+mn-ea"/>
                <a:ea typeface="+mn-ea"/>
              </a:rPr>
              <a:t>gòng</a:t>
            </a:r>
            <a:endParaRPr lang="en-US" altLang="zh-CN" sz="4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1940849" y="3651870"/>
            <a:ext cx="424847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形声字。从贝，工声。本义指进贡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把物品进献给朝廷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7" name="组合 10"/>
          <p:cNvGrpSpPr>
            <a:grpSpLocks/>
          </p:cNvGrpSpPr>
          <p:nvPr/>
        </p:nvGrpSpPr>
        <p:grpSpPr bwMode="auto">
          <a:xfrm>
            <a:off x="4788024" y="2045767"/>
            <a:ext cx="1008062" cy="1462087"/>
            <a:chOff x="6227763" y="1988840"/>
            <a:chExt cx="1008062" cy="1462385"/>
          </a:xfrm>
        </p:grpSpPr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6227763" y="3114675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9" name="Picture 10" descr="F:\10校本课程_汉字奥秘\20120317汉字奥秘_特色课程\汉字奥秘\蕴含知识很丰富\古代的货币：贝\贝币资料\贡_小篆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9426" y="1988840"/>
              <a:ext cx="72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9" descr="F:\10校本课程_汉字奥秘\20120317汉字奥秘_特色课程\汉字奥秘\蕴含知识很丰富\古代的货币：贝\贝币资料\相关图片\进贡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586" y="1635646"/>
            <a:ext cx="2379852" cy="1893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直接连接符 10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5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446609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7145</TotalTime>
  <Words>43</Words>
  <Application>Microsoft Office PowerPoint</Application>
  <PresentationFormat>全屏显示(16:9)</PresentationFormat>
  <Paragraphs>9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1410</cp:revision>
  <dcterms:created xsi:type="dcterms:W3CDTF">2011-03-21T09:38:00Z</dcterms:created>
  <dcterms:modified xsi:type="dcterms:W3CDTF">2026-07-11T15:21:56Z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