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8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5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Box 22"/>
          <p:cNvSpPr txBox="1">
            <a:spLocks noChangeArrowheads="1"/>
          </p:cNvSpPr>
          <p:nvPr/>
        </p:nvSpPr>
        <p:spPr bwMode="auto">
          <a:xfrm>
            <a:off x="1833934" y="884208"/>
            <a:ext cx="5186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与“</a:t>
            </a:r>
            <a:r>
              <a:rPr lang="zh-CN" altLang="zh-CN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贝</a:t>
            </a:r>
            <a:r>
              <a:rPr lang="zh-CN" altLang="en-US" sz="20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”有关的形声字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5651574" y="1019076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费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191324" y="544783"/>
            <a:ext cx="16573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fè</a:t>
            </a: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i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Box 8"/>
          <p:cNvSpPr txBox="1">
            <a:spLocks noChangeArrowheads="1"/>
          </p:cNvSpPr>
          <p:nvPr/>
        </p:nvSpPr>
        <p:spPr bwMode="auto">
          <a:xfrm>
            <a:off x="2022311" y="3795886"/>
            <a:ext cx="3917841" cy="7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形声字。从贝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弗声。从“贝”表示与钱财有关。本义指花费 （钱财）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24" name="组合 10"/>
          <p:cNvGrpSpPr>
            <a:grpSpLocks/>
          </p:cNvGrpSpPr>
          <p:nvPr/>
        </p:nvGrpSpPr>
        <p:grpSpPr bwMode="auto">
          <a:xfrm>
            <a:off x="5004048" y="1347614"/>
            <a:ext cx="1008063" cy="1462088"/>
            <a:chOff x="6227763" y="1988960"/>
            <a:chExt cx="1008062" cy="1462265"/>
          </a:xfrm>
        </p:grpSpPr>
        <p:sp>
          <p:nvSpPr>
            <p:cNvPr id="25" name="Text Box 7"/>
            <p:cNvSpPr txBox="1">
              <a:spLocks noChangeArrowheads="1"/>
            </p:cNvSpPr>
            <p:nvPr/>
          </p:nvSpPr>
          <p:spPr bwMode="auto">
            <a:xfrm>
              <a:off x="6227763" y="3114675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26" name="Picture 10" descr="F:\10校本课程_汉字奥秘\20120317汉字奥秘_特色课程\汉字奥秘\蕴含知识很丰富\古代的货币：贝\贝币资料\费_小篆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7249" y="1988960"/>
              <a:ext cx="58909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7" name="Picture 9" descr="F:\10校本课程_汉字奥秘\20120317汉字奥秘_特色课程\汉字奥秘\蕴含知识很丰富\古代的货币：贝\贝币资料\相关图片\免费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89783" y="2976638"/>
            <a:ext cx="2497429" cy="1735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Picture 10" descr="F:\10校本课程_汉字奥秘\20120317汉字奥秘_特色课程\汉字奥秘\蕴含知识很丰富\古代的货币：贝\贝币资料\相关图片\免费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3728" y="1609976"/>
            <a:ext cx="2543710" cy="18638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5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308801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47</Words>
  <Application>Microsoft Office PowerPoint</Application>
  <PresentationFormat>全屏显示(16:9)</PresentationFormat>
  <Paragraphs>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2026-07-11T15:20:45Z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