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20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03702" y="2491979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购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343452" y="1923678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gòu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1269" name="TextBox 8"/>
          <p:cNvSpPr txBox="1">
            <a:spLocks noChangeArrowheads="1"/>
          </p:cNvSpPr>
          <p:nvPr/>
        </p:nvSpPr>
        <p:spPr bwMode="auto">
          <a:xfrm>
            <a:off x="2073457" y="2859782"/>
            <a:ext cx="293059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购，形声字，由“贝、勾”组成。贝，形旁，表示与钱财有关；勾，声旁，表示读音。本义指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悬赏征求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”；现在指买。</a:t>
            </a:r>
            <a:endParaRPr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8198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18442" name="Picture 10" descr="F:\10校本课程_汉字奥秘\20120317汉字奥秘_特色课程\汉字奥秘\蕴含知识很丰富\古代的货币：贝\贝币资料\相关图片\购物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9620" y="1220367"/>
            <a:ext cx="2541509" cy="13824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43" name="Picture 11" descr="F:\10校本课程_汉字奥秘\20120317汉字奥秘_特色课程\汉字奥秘\蕴含知识很丰富\古代的货币：贝\贝币资料\相关图片\购物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2839897"/>
            <a:ext cx="2110432" cy="1299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8201" name="组合 7"/>
          <p:cNvGrpSpPr>
            <a:grpSpLocks/>
          </p:cNvGrpSpPr>
          <p:nvPr/>
        </p:nvGrpSpPr>
        <p:grpSpPr bwMode="auto">
          <a:xfrm>
            <a:off x="4704531" y="1203598"/>
            <a:ext cx="1006475" cy="1182571"/>
            <a:chOff x="4139952" y="0"/>
            <a:chExt cx="1006475" cy="1575906"/>
          </a:xfrm>
        </p:grpSpPr>
        <p:sp>
          <p:nvSpPr>
            <p:cNvPr id="8210" name="Text Box 16"/>
            <p:cNvSpPr txBox="1">
              <a:spLocks noChangeArrowheads="1"/>
            </p:cNvSpPr>
            <p:nvPr/>
          </p:nvSpPr>
          <p:spPr bwMode="auto">
            <a:xfrm>
              <a:off x="4139952" y="1124745"/>
              <a:ext cx="1006475" cy="45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8211" name="图片 39999" descr="购_篆书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3716" y="0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2" name="组合 6"/>
          <p:cNvGrpSpPr>
            <a:grpSpLocks/>
          </p:cNvGrpSpPr>
          <p:nvPr/>
        </p:nvGrpSpPr>
        <p:grpSpPr bwMode="auto">
          <a:xfrm>
            <a:off x="5758831" y="1203598"/>
            <a:ext cx="1023937" cy="1182571"/>
            <a:chOff x="5098680" y="0"/>
            <a:chExt cx="1023158" cy="1575906"/>
          </a:xfrm>
        </p:grpSpPr>
        <p:sp>
          <p:nvSpPr>
            <p:cNvPr id="8208" name="Text Box 16"/>
            <p:cNvSpPr txBox="1">
              <a:spLocks noChangeArrowheads="1"/>
            </p:cNvSpPr>
            <p:nvPr/>
          </p:nvSpPr>
          <p:spPr bwMode="auto">
            <a:xfrm>
              <a:off x="5107022" y="1124745"/>
              <a:ext cx="1006475" cy="45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8209" name="图片 30750" descr="购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8680" y="0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03" name="Rectangle 1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8204" name="组合 8"/>
          <p:cNvGrpSpPr>
            <a:grpSpLocks/>
          </p:cNvGrpSpPr>
          <p:nvPr/>
        </p:nvGrpSpPr>
        <p:grpSpPr bwMode="auto">
          <a:xfrm>
            <a:off x="6732240" y="1203598"/>
            <a:ext cx="1052512" cy="1182571"/>
            <a:chOff x="6619404" y="0"/>
            <a:chExt cx="1051579" cy="1575906"/>
          </a:xfrm>
        </p:grpSpPr>
        <p:pic>
          <p:nvPicPr>
            <p:cNvPr id="8206" name="图片 30751" descr="购_楷书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9404" y="0"/>
              <a:ext cx="105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7" name="Text Box 16"/>
            <p:cNvSpPr txBox="1">
              <a:spLocks noChangeArrowheads="1"/>
            </p:cNvSpPr>
            <p:nvPr/>
          </p:nvSpPr>
          <p:spPr bwMode="auto">
            <a:xfrm>
              <a:off x="6641956" y="1124745"/>
              <a:ext cx="1006475" cy="45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96474926-DB5C-4C2B-9BAE-CA361D261BFF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11EAAF20-3CA5-43CE-8E7F-7D9C7AF3FF78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>
            <a:extLst>
              <a:ext uri="{FF2B5EF4-FFF2-40B4-BE49-F238E27FC236}">
                <a16:creationId xmlns:a16="http://schemas.microsoft.com/office/drawing/2014/main" id="{27EB80D7-365D-431C-864D-A2DBD8CD4F6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83D722D-1B83-41D6-8D72-78FA72190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000DBBD5-9DAE-45DB-A851-546A6782BFB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736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3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4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3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126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53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1410</cp:revision>
  <dcterms:created xsi:type="dcterms:W3CDTF">2011-03-21T09:38:00Z</dcterms:created>
  <dcterms:modified xsi:type="dcterms:W3CDTF">2026-07-11T15:18:20Z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