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8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1833934" y="884208"/>
            <a:ext cx="51863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与“</a:t>
            </a:r>
            <a:r>
              <a:rPr lang="zh-CN" altLang="zh-CN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贝</a:t>
            </a: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”有关的形声字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5652120" y="135283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账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102363" y="889288"/>
            <a:ext cx="183636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zh</a:t>
            </a: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à</a:t>
            </a: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n</a:t>
            </a: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g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1979712" y="3465852"/>
            <a:ext cx="367188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形声字。从贝，长声。从贝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表明与财富有关。本义指账目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关于银钱财物出入的记载。</a:t>
            </a:r>
          </a:p>
        </p:txBody>
      </p:sp>
      <p:grpSp>
        <p:nvGrpSpPr>
          <p:cNvPr id="7" name="组合 8"/>
          <p:cNvGrpSpPr>
            <a:grpSpLocks/>
          </p:cNvGrpSpPr>
          <p:nvPr/>
        </p:nvGrpSpPr>
        <p:grpSpPr bwMode="auto">
          <a:xfrm>
            <a:off x="4810968" y="1734712"/>
            <a:ext cx="1008062" cy="1462087"/>
            <a:chOff x="6227763" y="1988839"/>
            <a:chExt cx="1008062" cy="1462386"/>
          </a:xfrm>
        </p:grpSpPr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6227763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" name="Picture 8" descr="F:\10校本课程_汉字奥秘\20120317汉字奥秘_特色课程\汉字奥秘\蕴含知识很丰富\古代的货币：贝\贝币资料\账_小篆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4132" y="1988839"/>
              <a:ext cx="71532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0" descr="F:\10校本课程_汉字奥秘\20120317汉字奥秘_特色课程\汉字奥秘\蕴含知识很丰富\古代的货币：贝\贝币资料\相关图片\账目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3182564"/>
            <a:ext cx="2199988" cy="16499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1" descr="F:\10校本课程_汉字奥秘\20120317汉字奥秘_特色课程\汉字奥秘\蕴含知识很丰富\古代的货币：贝\贝币资料\相关图片\算账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1515328"/>
            <a:ext cx="2229698" cy="1673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12" name="直接连接符 1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974570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7147</TotalTime>
  <Words>51</Words>
  <Application>Microsoft Office PowerPoint</Application>
  <PresentationFormat>全屏显示(16:9)</PresentationFormat>
  <Paragraphs>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2026-07-11T15:17:34Z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