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2" r:id="rId2"/>
    <p:sldId id="508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20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369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3FEACE78-B755-4AB2-8220-82B65DAF876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DF6655C-3476-4CDF-BB47-494D5D327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FF5FCEA9-0E5A-438C-8646-888FA1F9700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“牛”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7665811F-BC53-4453-AC15-189B58341A7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72D732C-49F1-40D7-B7E6-9D00075F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BCE92D7A-E316-4B14-B077-6072FD0E8BD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9" name="Text Box 8">
            <a:extLst>
              <a:ext uri="{FF2B5EF4-FFF2-40B4-BE49-F238E27FC236}">
                <a16:creationId xmlns:a16="http://schemas.microsoft.com/office/drawing/2014/main" id="{09DF0ECB-F4B4-4F4B-9DA0-F5E12A214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1991" y="1517293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牺</a:t>
            </a:r>
          </a:p>
        </p:txBody>
      </p:sp>
      <p:sp>
        <p:nvSpPr>
          <p:cNvPr id="30" name="Text Box 9">
            <a:extLst>
              <a:ext uri="{FF2B5EF4-FFF2-40B4-BE49-F238E27FC236}">
                <a16:creationId xmlns:a16="http://schemas.microsoft.com/office/drawing/2014/main" id="{FC5CA5AA-2256-4C25-91D6-8CC605F4F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3354" y="872768"/>
            <a:ext cx="1470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</a:rPr>
              <a:t>xī</a:t>
            </a:r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F20103FD-BB45-4642-BAE6-6C7928BF8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1738" y="3750072"/>
            <a:ext cx="352901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牺，形声字。从牛，羲声。本义指做祭品用的毛色纯一的牲畜。</a:t>
            </a:r>
          </a:p>
        </p:txBody>
      </p:sp>
      <p:pic>
        <p:nvPicPr>
          <p:cNvPr id="32" name="Picture 10" descr="F:\10校本课程_汉字奥秘\20120317汉字奥秘_特色课程\汉字奥秘\04二下\05第五讲：牛部汉字：牛告牺牲牢牧牵牟\图片资料\牺牲品3.jpg">
            <a:extLst>
              <a:ext uri="{FF2B5EF4-FFF2-40B4-BE49-F238E27FC236}">
                <a16:creationId xmlns:a16="http://schemas.microsoft.com/office/drawing/2014/main" id="{4AD91061-1B39-4065-9DDB-1E6E63541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3027" y="2045120"/>
            <a:ext cx="2768429" cy="2085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33" name="组合 13">
            <a:extLst>
              <a:ext uri="{FF2B5EF4-FFF2-40B4-BE49-F238E27FC236}">
                <a16:creationId xmlns:a16="http://schemas.microsoft.com/office/drawing/2014/main" id="{B5333434-6780-400E-B3BB-1F2226FB7923}"/>
              </a:ext>
            </a:extLst>
          </p:cNvPr>
          <p:cNvGrpSpPr>
            <a:grpSpLocks/>
          </p:cNvGrpSpPr>
          <p:nvPr/>
        </p:nvGrpSpPr>
        <p:grpSpPr bwMode="auto">
          <a:xfrm>
            <a:off x="5418895" y="1682537"/>
            <a:ext cx="1008062" cy="1516063"/>
            <a:chOff x="6604000" y="1412776"/>
            <a:chExt cx="1008063" cy="1516162"/>
          </a:xfrm>
        </p:grpSpPr>
        <p:sp>
          <p:nvSpPr>
            <p:cNvPr id="34" name="Text Box 7">
              <a:extLst>
                <a:ext uri="{FF2B5EF4-FFF2-40B4-BE49-F238E27FC236}">
                  <a16:creationId xmlns:a16="http://schemas.microsoft.com/office/drawing/2014/main" id="{7024A028-E13D-45DA-8598-0E3AFAB9F6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04000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5" name="Picture 11" descr="F:\10校本课程_汉字奥秘\20120317汉字奥秘_特色课程\汉字奥秘\04二下\05第五讲：牛部汉字：牛告牺牲牢牧牵牟\图片资料\牺_篆书.gif">
              <a:extLst>
                <a:ext uri="{FF2B5EF4-FFF2-40B4-BE49-F238E27FC236}">
                  <a16:creationId xmlns:a16="http://schemas.microsoft.com/office/drawing/2014/main" id="{C47F079F-8877-4D71-87F6-3CF2AD2DF9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926" y="1412776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882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9" grpId="0" autoUpdateAnimBg="0"/>
      <p:bldP spid="30" grpId="0" autoUpdateAnimBg="0"/>
      <p:bldP spid="3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7120</TotalTime>
  <Words>97</Words>
  <Application>Microsoft Office PowerPoint</Application>
  <PresentationFormat>全屏显示(16:9)</PresentationFormat>
  <Paragraphs>19</Paragraphs>
  <Slides>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1404</cp:revision>
  <dcterms:created xsi:type="dcterms:W3CDTF">2011-03-21T09:38:00Z</dcterms:created>
  <dcterms:modified xsi:type="dcterms:W3CDTF">2026-07-11T11:33:40Z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