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49" r:id="rId2"/>
    <p:sldId id="450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6.xml"/><Relationship Id="rId7" Type="http://schemas.openxmlformats.org/officeDocument/2006/relationships/image" Target="../media/image5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11" Type="http://schemas.openxmlformats.org/officeDocument/2006/relationships/image" Target="../media/image3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2411760" y="1707654"/>
            <a:ext cx="547260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在很久以前，我国部落、诸侯国之间经常发生战争。战斗结束以后，获胜一方的首领，要根据士兵杀死或者抓获敌人的数量论功行赏。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2245771" y="997943"/>
            <a:ext cx="36004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动脑筋，想办法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411760" y="2892881"/>
            <a:ext cx="5472608" cy="787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6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如果你是首领，你会用什么办法来统计士兵杀死敌人的数量呢？</a:t>
            </a:r>
          </a:p>
        </p:txBody>
      </p:sp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弘扬汉字文化  建立文化自信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299693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3094807" y="2842359"/>
            <a:ext cx="3541216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取，会意字。甲骨文字形，由“耳、又”组成。耳，指耳朵；又，指的是手。最初表示“用手割取耳朵”的意思，后来，表示“捕获、索取、收受、采用”等意思。</a:t>
            </a:r>
          </a:p>
        </p:txBody>
      </p:sp>
      <p:grpSp>
        <p:nvGrpSpPr>
          <p:cNvPr id="3" name="组合 16"/>
          <p:cNvGrpSpPr>
            <a:grpSpLocks/>
          </p:cNvGrpSpPr>
          <p:nvPr/>
        </p:nvGrpSpPr>
        <p:grpSpPr bwMode="auto">
          <a:xfrm>
            <a:off x="3203848" y="1051724"/>
            <a:ext cx="1006475" cy="1473200"/>
            <a:chOff x="3491905" y="1340888"/>
            <a:chExt cx="1006475" cy="1472162"/>
          </a:xfrm>
        </p:grpSpPr>
        <p:sp>
          <p:nvSpPr>
            <p:cNvPr id="4" name="Text Box 14"/>
            <p:cNvSpPr txBox="1">
              <a:spLocks noChangeArrowheads="1"/>
            </p:cNvSpPr>
            <p:nvPr/>
          </p:nvSpPr>
          <p:spPr bwMode="auto">
            <a:xfrm>
              <a:off x="349190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" name="图片 11292" descr="说明: C:\Users\lenovo\Desktop\20200210汉字演变形体\耳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037" y="134088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组合 17"/>
          <p:cNvGrpSpPr>
            <a:grpSpLocks/>
          </p:cNvGrpSpPr>
          <p:nvPr/>
        </p:nvGrpSpPr>
        <p:grpSpPr bwMode="auto">
          <a:xfrm>
            <a:off x="4346848" y="1051724"/>
            <a:ext cx="1006475" cy="1473200"/>
            <a:chOff x="4558524" y="1340888"/>
            <a:chExt cx="1006475" cy="1472162"/>
          </a:xfrm>
        </p:grpSpPr>
        <p:sp>
          <p:nvSpPr>
            <p:cNvPr id="7" name="Text Box 15"/>
            <p:cNvSpPr txBox="1">
              <a:spLocks noChangeArrowheads="1"/>
            </p:cNvSpPr>
            <p:nvPr/>
          </p:nvSpPr>
          <p:spPr bwMode="auto">
            <a:xfrm>
              <a:off x="455852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8" name="图片 11293" descr="说明: C:\Users\lenovo\Desktop\20200210汉字演变形体\耳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6498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8"/>
          <p:cNvGrpSpPr>
            <a:grpSpLocks/>
          </p:cNvGrpSpPr>
          <p:nvPr/>
        </p:nvGrpSpPr>
        <p:grpSpPr bwMode="auto">
          <a:xfrm>
            <a:off x="5491435" y="1051724"/>
            <a:ext cx="1006475" cy="1473200"/>
            <a:chOff x="5501650" y="1340888"/>
            <a:chExt cx="1006475" cy="1472162"/>
          </a:xfrm>
        </p:grpSpPr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5501650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1" name="图片 11294" descr="说明: C:\Users\lenovo\Desktop\20200210汉字演变形体\耳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1203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19"/>
          <p:cNvGrpSpPr>
            <a:grpSpLocks/>
          </p:cNvGrpSpPr>
          <p:nvPr/>
        </p:nvGrpSpPr>
        <p:grpSpPr bwMode="auto">
          <a:xfrm>
            <a:off x="6636023" y="1412087"/>
            <a:ext cx="1176337" cy="1112837"/>
            <a:chOff x="6432706" y="1700888"/>
            <a:chExt cx="1176000" cy="1112162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651746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4" name="图片 2106" descr="说明: G:\00各种申报材料\2020\20200611《汉字奥秘》\02插图资料\隶书楷书1\取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2706" y="1700888"/>
              <a:ext cx="1176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6" descr="F:\新建文件夹\19页插图2.jpg19页插图2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679" y="2715766"/>
            <a:ext cx="1800745" cy="158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972071" y="1923306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zh-CN" sz="12000" b="1" dirty="0">
                <a:solidFill>
                  <a:srgbClr val="FF0000"/>
                </a:solidFill>
                <a:latin typeface="宋体" pitchFamily="2" charset="-122"/>
              </a:rPr>
              <a:t>取</a:t>
            </a:r>
            <a:endParaRPr lang="zh-CN" altLang="en-US" sz="120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7" name="Text Box 21"/>
          <p:cNvSpPr txBox="1">
            <a:spLocks noChangeArrowheads="1"/>
          </p:cNvSpPr>
          <p:nvPr/>
        </p:nvSpPr>
        <p:spPr bwMode="auto">
          <a:xfrm>
            <a:off x="1654696" y="1275606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q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ǔ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弘扬汉字文化  建立文化自信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869205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7228</TotalTime>
  <Words>150</Words>
  <Application>Microsoft Office PowerPoint</Application>
  <PresentationFormat>全屏显示(16:9)</PresentationFormat>
  <Paragraphs>18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1439</cp:revision>
  <dcterms:created xsi:type="dcterms:W3CDTF">2011-03-21T09:38:00Z</dcterms:created>
  <dcterms:modified xsi:type="dcterms:W3CDTF">2026-07-11T11:21:34Z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