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1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/>
        </p:nvSpPr>
        <p:spPr bwMode="auto">
          <a:xfrm>
            <a:off x="899592" y="2542131"/>
            <a:ext cx="27368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射</a:t>
            </a:r>
          </a:p>
        </p:txBody>
      </p:sp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2993032" y="2715766"/>
            <a:ext cx="3739208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射，会意字。甲骨文是张弓射箭的样子；金文字形，又加上一只发射箭的手（寸）；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字形，把弓、箭的形状错写成“身”字；现在写作“射”。射，表示“用弓发箭，使中远处目标”的意思。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pic>
        <p:nvPicPr>
          <p:cNvPr id="6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02902"/>
            <a:ext cx="1656184" cy="1930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组合 2"/>
          <p:cNvGrpSpPr>
            <a:grpSpLocks/>
          </p:cNvGrpSpPr>
          <p:nvPr/>
        </p:nvGrpSpPr>
        <p:grpSpPr bwMode="auto">
          <a:xfrm>
            <a:off x="3131840" y="959073"/>
            <a:ext cx="1006475" cy="1481138"/>
            <a:chOff x="3530086" y="1340888"/>
            <a:chExt cx="1006475" cy="1480360"/>
          </a:xfrm>
        </p:grpSpPr>
        <p:sp>
          <p:nvSpPr>
            <p:cNvPr id="8" name="Text Box 14"/>
            <p:cNvSpPr txBox="1">
              <a:spLocks noChangeArrowheads="1"/>
            </p:cNvSpPr>
            <p:nvPr/>
          </p:nvSpPr>
          <p:spPr bwMode="auto">
            <a:xfrm>
              <a:off x="3530086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9" name="图片 29711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4902" y="1340888"/>
              <a:ext cx="77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3"/>
          <p:cNvGrpSpPr>
            <a:grpSpLocks/>
          </p:cNvGrpSpPr>
          <p:nvPr/>
        </p:nvGrpSpPr>
        <p:grpSpPr bwMode="auto">
          <a:xfrm>
            <a:off x="4449994" y="959073"/>
            <a:ext cx="1006475" cy="1481138"/>
            <a:chOff x="4333849" y="1340888"/>
            <a:chExt cx="1006475" cy="1480360"/>
          </a:xfrm>
        </p:grpSpPr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4333849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2" name="图片 2971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2876" y="1340888"/>
              <a:ext cx="92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6"/>
          <p:cNvGrpSpPr>
            <a:grpSpLocks/>
          </p:cNvGrpSpPr>
          <p:nvPr/>
        </p:nvGrpSpPr>
        <p:grpSpPr bwMode="auto">
          <a:xfrm>
            <a:off x="7086302" y="1135643"/>
            <a:ext cx="1089025" cy="1300163"/>
            <a:chOff x="6846554" y="1520888"/>
            <a:chExt cx="1088000" cy="1300360"/>
          </a:xfrm>
        </p:grpSpPr>
        <p:sp>
          <p:nvSpPr>
            <p:cNvPr id="17" name="Text Box 16"/>
            <p:cNvSpPr txBox="1">
              <a:spLocks noChangeArrowheads="1"/>
            </p:cNvSpPr>
            <p:nvPr/>
          </p:nvSpPr>
          <p:spPr bwMode="auto">
            <a:xfrm>
              <a:off x="6887317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8" name="图片 22544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6554" y="1520888"/>
              <a:ext cx="1088000" cy="72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组合 4"/>
          <p:cNvGrpSpPr>
            <a:grpSpLocks/>
          </p:cNvGrpSpPr>
          <p:nvPr/>
        </p:nvGrpSpPr>
        <p:grpSpPr bwMode="auto">
          <a:xfrm>
            <a:off x="5768148" y="959073"/>
            <a:ext cx="1006475" cy="1481138"/>
            <a:chOff x="5215519" y="1340888"/>
            <a:chExt cx="1006475" cy="1480360"/>
          </a:xfrm>
        </p:grpSpPr>
        <p:pic>
          <p:nvPicPr>
            <p:cNvPr id="20" name="图片 29708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30335" y="1340888"/>
              <a:ext cx="77684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 Box 16"/>
            <p:cNvSpPr txBox="1">
              <a:spLocks noChangeArrowheads="1"/>
            </p:cNvSpPr>
            <p:nvPr/>
          </p:nvSpPr>
          <p:spPr bwMode="auto">
            <a:xfrm>
              <a:off x="5215519" y="2484698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</p:grp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1656036" y="1935706"/>
            <a:ext cx="1223963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shè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cxnSp>
        <p:nvCxnSpPr>
          <p:cNvPr id="22" name="直接连接符 2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8890520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5" grpId="0" autoUpdateAnimBg="0"/>
      <p:bldP spid="3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6270</TotalTime>
  <Words>87</Words>
  <Application>Microsoft Office PowerPoint</Application>
  <PresentationFormat>全屏显示(16:9)</PresentationFormat>
  <Paragraphs>11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华文中宋</vt:lpstr>
      <vt:lpstr>宋体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1278</cp:revision>
  <dcterms:created xsi:type="dcterms:W3CDTF">2011-03-21T09:38:00Z</dcterms:created>
  <dcterms:modified xsi:type="dcterms:W3CDTF">2026-07-08T09:08:00Z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