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23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5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3.xml"/><Relationship Id="rId7" Type="http://schemas.openxmlformats.org/officeDocument/2006/relationships/image" Target="../media/image5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6084168" y="2937014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b="1" dirty="0">
                <a:solidFill>
                  <a:srgbClr val="FF0000"/>
                </a:solidFill>
                <a:latin typeface="宋体" panose="02010600030101010101" pitchFamily="2" charset="-122"/>
              </a:rPr>
              <a:t>戍</a:t>
            </a: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6840612" y="2427734"/>
            <a:ext cx="122396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shù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5292750" y="1384746"/>
            <a:ext cx="1008062" cy="1128713"/>
            <a:chOff x="3243" y="1298"/>
            <a:chExt cx="635" cy="948"/>
          </a:xfrm>
        </p:grpSpPr>
        <p:sp>
          <p:nvSpPr>
            <p:cNvPr id="10255" name="Text Box 4"/>
            <p:cNvSpPr txBox="1">
              <a:spLocks noChangeArrowheads="1"/>
            </p:cNvSpPr>
            <p:nvPr/>
          </p:nvSpPr>
          <p:spPr bwMode="auto">
            <a:xfrm>
              <a:off x="3243" y="1962"/>
              <a:ext cx="635" cy="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0256" name="Picture 10" descr="戍_甲骨文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4" y="1298"/>
              <a:ext cx="438" cy="6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Group 18"/>
          <p:cNvGrpSpPr>
            <a:grpSpLocks/>
          </p:cNvGrpSpPr>
          <p:nvPr/>
        </p:nvGrpSpPr>
        <p:grpSpPr bwMode="auto">
          <a:xfrm>
            <a:off x="6372250" y="1384746"/>
            <a:ext cx="1008062" cy="1128713"/>
            <a:chOff x="3923" y="1298"/>
            <a:chExt cx="635" cy="948"/>
          </a:xfrm>
        </p:grpSpPr>
        <p:sp>
          <p:nvSpPr>
            <p:cNvPr id="10253" name="Text Box 5"/>
            <p:cNvSpPr txBox="1">
              <a:spLocks noChangeArrowheads="1"/>
            </p:cNvSpPr>
            <p:nvPr/>
          </p:nvSpPr>
          <p:spPr bwMode="auto">
            <a:xfrm>
              <a:off x="3923" y="1962"/>
              <a:ext cx="635" cy="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0254" name="Picture 9" descr="戍_小篆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59" y="1298"/>
              <a:ext cx="472" cy="6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115" name="Text Box 19"/>
          <p:cNvSpPr txBox="1">
            <a:spLocks noChangeArrowheads="1"/>
          </p:cNvSpPr>
          <p:nvPr/>
        </p:nvSpPr>
        <p:spPr bwMode="auto">
          <a:xfrm>
            <a:off x="2195538" y="2895600"/>
            <a:ext cx="4392613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会意字。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《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说文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》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：“守边也。从人持戈。”甲骨文字形，像人负戈守卫边疆。本义指防守边疆。如戍边、戍守、卫戍等。</a:t>
            </a:r>
          </a:p>
        </p:txBody>
      </p: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4140225" y="1368078"/>
            <a:ext cx="1008062" cy="1128713"/>
            <a:chOff x="2517" y="1298"/>
            <a:chExt cx="635" cy="948"/>
          </a:xfrm>
        </p:grpSpPr>
        <p:sp>
          <p:nvSpPr>
            <p:cNvPr id="10251" name="Text Box 3"/>
            <p:cNvSpPr txBox="1">
              <a:spLocks noChangeArrowheads="1"/>
            </p:cNvSpPr>
            <p:nvPr/>
          </p:nvSpPr>
          <p:spPr bwMode="auto">
            <a:xfrm>
              <a:off x="2517" y="1962"/>
              <a:ext cx="635" cy="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10252" name="Picture 11" descr="戍_金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08" y="1298"/>
              <a:ext cx="419" cy="6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49" name="Rectangle 24"/>
          <p:cNvSpPr>
            <a:spLocks noChangeArrowheads="1"/>
          </p:cNvSpPr>
          <p:nvPr/>
        </p:nvSpPr>
        <p:spPr bwMode="auto">
          <a:xfrm>
            <a:off x="0" y="1665834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pic>
        <p:nvPicPr>
          <p:cNvPr id="10250" name="Picture 23" descr="何_图片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546" y="915566"/>
            <a:ext cx="2202116" cy="15871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7" name="直接连接符 16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30">
            <a:extLst>
              <a:ext uri="{FF2B5EF4-FFF2-40B4-BE49-F238E27FC236}">
                <a16:creationId xmlns:a16="http://schemas.microsoft.com/office/drawing/2014/main" id="{85227502-AE58-4363-9C47-CEE0BF986310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2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064009C3-DC55-4DA8-9AC6-662056DE03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文本框 14">
            <a:extLst>
              <a:ext uri="{FF2B5EF4-FFF2-40B4-BE49-F238E27FC236}">
                <a16:creationId xmlns:a16="http://schemas.microsoft.com/office/drawing/2014/main" id="{1634262A-E64B-4F5A-8648-31DB0DA85F9C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23186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/>
      <p:bldP spid="4104" grpId="0"/>
      <p:bldP spid="411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7228</TotalTime>
  <Words>63</Words>
  <Application>Microsoft Office PowerPoint</Application>
  <PresentationFormat>全屏显示(16:9)</PresentationFormat>
  <Paragraphs>9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1439</cp:revision>
  <dcterms:created xsi:type="dcterms:W3CDTF">2011-03-21T09:38:00Z</dcterms:created>
  <dcterms:modified xsi:type="dcterms:W3CDTF">2026-07-11T10:53:46Z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