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414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0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11" Type="http://schemas.openxmlformats.org/officeDocument/2006/relationships/image" Target="../media/image9.jpeg"/><Relationship Id="rId5" Type="http://schemas.openxmlformats.org/officeDocument/2006/relationships/image" Target="../media/image3.pn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8"/>
          <p:cNvSpPr>
            <a:spLocks noChangeArrowheads="1"/>
          </p:cNvSpPr>
          <p:nvPr/>
        </p:nvSpPr>
        <p:spPr bwMode="auto">
          <a:xfrm>
            <a:off x="0" y="484734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5142" name="Text Box 22"/>
          <p:cNvSpPr txBox="1">
            <a:spLocks noChangeArrowheads="1"/>
          </p:cNvSpPr>
          <p:nvPr/>
        </p:nvSpPr>
        <p:spPr bwMode="auto">
          <a:xfrm>
            <a:off x="4036774" y="2854397"/>
            <a:ext cx="470217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渔，会意字。甲骨文、金文字形，描绘了古人三种主要捕鱼方式：一是下水徒手捉鱼，二是张网捕鱼，三是垂竿钓鱼。渔，最初表示“捕鱼”的意思；后来，表示“掠夺、骗取”等意思。</a:t>
            </a:r>
          </a:p>
        </p:txBody>
      </p:sp>
      <p:pic>
        <p:nvPicPr>
          <p:cNvPr id="13" name="Picture 34" descr="渔_图片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983" y="924533"/>
            <a:ext cx="2633923" cy="1397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3834159" y="1364975"/>
            <a:ext cx="1006475" cy="1202943"/>
            <a:chOff x="3563938" y="1628800"/>
            <a:chExt cx="1006475" cy="1603898"/>
          </a:xfrm>
        </p:grpSpPr>
        <p:sp>
          <p:nvSpPr>
            <p:cNvPr id="9244" name="Text Box 14"/>
            <p:cNvSpPr txBox="1">
              <a:spLocks noChangeArrowheads="1"/>
            </p:cNvSpPr>
            <p:nvPr/>
          </p:nvSpPr>
          <p:spPr bwMode="auto">
            <a:xfrm>
              <a:off x="3563938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9245" name="图片 67641" descr="渔_甲骨文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1912" y="1628800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966296" y="1364975"/>
            <a:ext cx="1006475" cy="1202943"/>
            <a:chOff x="6805489" y="1628800"/>
            <a:chExt cx="1006475" cy="1603898"/>
          </a:xfrm>
        </p:grpSpPr>
        <p:sp>
          <p:nvSpPr>
            <p:cNvPr id="9242" name="Text Box 15"/>
            <p:cNvSpPr txBox="1">
              <a:spLocks noChangeArrowheads="1"/>
            </p:cNvSpPr>
            <p:nvPr/>
          </p:nvSpPr>
          <p:spPr bwMode="auto">
            <a:xfrm>
              <a:off x="6805489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9243" name="图片 67639" descr="渔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25042" y="162880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8010871" y="1364975"/>
            <a:ext cx="1006475" cy="1202943"/>
            <a:chOff x="7886005" y="1628800"/>
            <a:chExt cx="1006475" cy="1603898"/>
          </a:xfrm>
        </p:grpSpPr>
        <p:sp>
          <p:nvSpPr>
            <p:cNvPr id="9240" name="Text Box 16"/>
            <p:cNvSpPr txBox="1">
              <a:spLocks noChangeArrowheads="1"/>
            </p:cNvSpPr>
            <p:nvPr/>
          </p:nvSpPr>
          <p:spPr bwMode="auto">
            <a:xfrm>
              <a:off x="7886005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小篆</a:t>
              </a:r>
            </a:p>
          </p:txBody>
        </p:sp>
        <p:pic>
          <p:nvPicPr>
            <p:cNvPr id="9241" name="图片 67638" descr="渔_篆书 拷贝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05558" y="1628800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9225" name="Rectangle 6"/>
          <p:cNvSpPr>
            <a:spLocks noChangeArrowheads="1"/>
          </p:cNvSpPr>
          <p:nvPr/>
        </p:nvSpPr>
        <p:spPr bwMode="auto">
          <a:xfrm>
            <a:off x="0" y="-23083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sp>
        <p:nvSpPr>
          <p:cNvPr id="9226" name="Rectangle 11"/>
          <p:cNvSpPr>
            <a:spLocks noChangeArrowheads="1"/>
          </p:cNvSpPr>
          <p:nvPr/>
        </p:nvSpPr>
        <p:spPr bwMode="auto">
          <a:xfrm>
            <a:off x="0" y="1264980"/>
            <a:ext cx="20550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zh-CN" altLang="zh-CN" sz="600"/>
              <a:t> </a:t>
            </a:r>
            <a:endParaRPr lang="zh-CN" altLang="zh-CN"/>
          </a:p>
        </p:txBody>
      </p: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878733" y="1364975"/>
            <a:ext cx="1006475" cy="1202943"/>
            <a:chOff x="4641689" y="1628800"/>
            <a:chExt cx="1006475" cy="1603898"/>
          </a:xfrm>
        </p:grpSpPr>
        <p:pic>
          <p:nvPicPr>
            <p:cNvPr id="9238" name="图片 10250" descr="渔_甲骨文00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8610" y="1628800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9" name="Text Box 14"/>
            <p:cNvSpPr txBox="1">
              <a:spLocks noChangeArrowheads="1"/>
            </p:cNvSpPr>
            <p:nvPr/>
          </p:nvSpPr>
          <p:spPr bwMode="auto">
            <a:xfrm>
              <a:off x="4641689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5923309" y="1364975"/>
            <a:ext cx="1006475" cy="1202943"/>
            <a:chOff x="5724972" y="1628800"/>
            <a:chExt cx="1006475" cy="1603898"/>
          </a:xfrm>
        </p:grpSpPr>
        <p:pic>
          <p:nvPicPr>
            <p:cNvPr id="9236" name="图片 67642" descr="渔_甲骨文1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16104" y="1628800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7" name="Text Box 14"/>
            <p:cNvSpPr txBox="1">
              <a:spLocks noChangeArrowheads="1"/>
            </p:cNvSpPr>
            <p:nvPr/>
          </p:nvSpPr>
          <p:spPr bwMode="auto">
            <a:xfrm>
              <a:off x="5724972" y="2781300"/>
              <a:ext cx="1006475" cy="451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sp>
        <p:nvSpPr>
          <p:cNvPr id="5140" name="Text Box 20"/>
          <p:cNvSpPr txBox="1">
            <a:spLocks noChangeArrowheads="1"/>
          </p:cNvSpPr>
          <p:nvPr/>
        </p:nvSpPr>
        <p:spPr bwMode="auto">
          <a:xfrm>
            <a:off x="756047" y="2648982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渔</a:t>
            </a:r>
          </a:p>
        </p:txBody>
      </p:sp>
      <p:sp>
        <p:nvSpPr>
          <p:cNvPr id="5141" name="Text Box 21"/>
          <p:cNvSpPr txBox="1">
            <a:spLocks noChangeArrowheads="1"/>
          </p:cNvSpPr>
          <p:nvPr/>
        </p:nvSpPr>
        <p:spPr bwMode="auto">
          <a:xfrm>
            <a:off x="1337263" y="2263337"/>
            <a:ext cx="129857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yú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9231" name="Rectangle 33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2845911" y="2964656"/>
            <a:ext cx="1006009" cy="1063695"/>
            <a:chOff x="6640383" y="5005725"/>
            <a:chExt cx="1006475" cy="1418539"/>
          </a:xfrm>
        </p:grpSpPr>
        <p:pic>
          <p:nvPicPr>
            <p:cNvPr id="9234" name="图片 7179" descr="渔_隶书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58157" y="5005725"/>
              <a:ext cx="970932" cy="82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5" name="Text Box 16"/>
            <p:cNvSpPr txBox="1">
              <a:spLocks noChangeArrowheads="1"/>
            </p:cNvSpPr>
            <p:nvPr/>
          </p:nvSpPr>
          <p:spPr bwMode="auto">
            <a:xfrm>
              <a:off x="6640383" y="5972770"/>
              <a:ext cx="1006475" cy="4514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cxnSp>
        <p:nvCxnSpPr>
          <p:cNvPr id="29" name="直接连接符 28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0">
            <a:extLst>
              <a:ext uri="{FF2B5EF4-FFF2-40B4-BE49-F238E27FC236}">
                <a16:creationId xmlns:a16="http://schemas.microsoft.com/office/drawing/2014/main" id="{CAE68B44-480C-4586-9BEA-7BD914F21D4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5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35362CF8-28AA-4BE0-9851-2D5C4738A4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文本框 14">
            <a:extLst>
              <a:ext uri="{FF2B5EF4-FFF2-40B4-BE49-F238E27FC236}">
                <a16:creationId xmlns:a16="http://schemas.microsoft.com/office/drawing/2014/main" id="{661F1A00-A2A3-4F23-A711-E29D1C5E1906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37371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20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4000"/>
                                        <p:tgtEl>
                                          <p:spTgt spid="5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42" grpId="0" autoUpdateAnimBg="0"/>
      <p:bldP spid="5140" grpId="0" autoUpdateAnimBg="0"/>
      <p:bldP spid="5141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7221</TotalTime>
  <Words>77</Words>
  <Application>Microsoft Office PowerPoint</Application>
  <PresentationFormat>全屏显示(16:9)</PresentationFormat>
  <Paragraphs>13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1436</cp:revision>
  <dcterms:created xsi:type="dcterms:W3CDTF">2011-03-21T09:38:00Z</dcterms:created>
  <dcterms:modified xsi:type="dcterms:W3CDTF">2026-07-11T10:22:23Z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