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31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206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587678" y="2576974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休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7343329" y="1995155"/>
            <a:ext cx="12239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xiū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2073" name="Text Box 25"/>
          <p:cNvSpPr txBox="1">
            <a:spLocks noChangeArrowheads="1"/>
          </p:cNvSpPr>
          <p:nvPr/>
        </p:nvSpPr>
        <p:spPr bwMode="auto">
          <a:xfrm>
            <a:off x="3414191" y="2902760"/>
            <a:ext cx="367808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休，由“人、木”两个字组成。人依靠着大树，表示人在树荫下歇息的意思。根据“人”“木”这两个部件的意思，我们很容易体会出“休”字的意思。</a:t>
            </a:r>
          </a:p>
        </p:txBody>
      </p:sp>
      <p:pic>
        <p:nvPicPr>
          <p:cNvPr id="4102" name="图片 15" descr="G:\00各种申报材料\2020\《汉字文化》文本教材0407\汉字图片20200406\休002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534" y="1105990"/>
            <a:ext cx="1466322" cy="1753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3" name="组合 9"/>
          <p:cNvGrpSpPr>
            <a:grpSpLocks/>
          </p:cNvGrpSpPr>
          <p:nvPr/>
        </p:nvGrpSpPr>
        <p:grpSpPr bwMode="auto">
          <a:xfrm>
            <a:off x="3429137" y="1275726"/>
            <a:ext cx="1006475" cy="1415480"/>
            <a:chOff x="3572806" y="1040733"/>
            <a:chExt cx="1006475" cy="1887130"/>
          </a:xfrm>
        </p:grpSpPr>
        <p:sp>
          <p:nvSpPr>
            <p:cNvPr id="4114" name="Text Box 14"/>
            <p:cNvSpPr txBox="1">
              <a:spLocks noChangeArrowheads="1"/>
            </p:cNvSpPr>
            <p:nvPr/>
          </p:nvSpPr>
          <p:spPr bwMode="auto">
            <a:xfrm>
              <a:off x="3572806" y="2476500"/>
              <a:ext cx="1006475" cy="451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4115" name="图片 15377" descr="说明: C:\Users\lenovo\Desktop\20200210汉字演变形体\休_甲骨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9240" y="1040733"/>
              <a:ext cx="833606" cy="14398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4" name="组合 10"/>
          <p:cNvGrpSpPr>
            <a:grpSpLocks/>
          </p:cNvGrpSpPr>
          <p:nvPr/>
        </p:nvGrpSpPr>
        <p:grpSpPr bwMode="auto">
          <a:xfrm>
            <a:off x="4625323" y="1275606"/>
            <a:ext cx="1250409" cy="1415600"/>
            <a:chOff x="4697897" y="1040573"/>
            <a:chExt cx="1250409" cy="1887290"/>
          </a:xfrm>
        </p:grpSpPr>
        <p:sp>
          <p:nvSpPr>
            <p:cNvPr id="4112" name="Text Box 15"/>
            <p:cNvSpPr txBox="1">
              <a:spLocks noChangeArrowheads="1"/>
            </p:cNvSpPr>
            <p:nvPr/>
          </p:nvSpPr>
          <p:spPr bwMode="auto">
            <a:xfrm>
              <a:off x="4819864" y="2476500"/>
              <a:ext cx="1006475" cy="451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4113" name="图片 15378" descr="说明: C:\Users\lenovo\Desktop\20200210汉字演变形体\休_金文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7897" y="1040573"/>
              <a:ext cx="1250409" cy="14398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5" name="组合 11"/>
          <p:cNvGrpSpPr>
            <a:grpSpLocks/>
          </p:cNvGrpSpPr>
          <p:nvPr/>
        </p:nvGrpSpPr>
        <p:grpSpPr bwMode="auto">
          <a:xfrm>
            <a:off x="6065443" y="1275606"/>
            <a:ext cx="1098845" cy="1415600"/>
            <a:chOff x="5744089" y="1040573"/>
            <a:chExt cx="1098845" cy="1887290"/>
          </a:xfrm>
        </p:grpSpPr>
        <p:sp>
          <p:nvSpPr>
            <p:cNvPr id="4110" name="Text Box 16"/>
            <p:cNvSpPr txBox="1">
              <a:spLocks noChangeArrowheads="1"/>
            </p:cNvSpPr>
            <p:nvPr/>
          </p:nvSpPr>
          <p:spPr bwMode="auto">
            <a:xfrm>
              <a:off x="5790274" y="2476500"/>
              <a:ext cx="1006475" cy="451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小篆</a:t>
              </a:r>
            </a:p>
          </p:txBody>
        </p:sp>
        <p:pic>
          <p:nvPicPr>
            <p:cNvPr id="4111" name="图片 15379" descr="说明: C:\Users\lenovo\Desktop\20200210汉字演变形体\休_篆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4089" y="1040573"/>
              <a:ext cx="1098845" cy="14398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6" name="组合 12"/>
          <p:cNvGrpSpPr>
            <a:grpSpLocks/>
          </p:cNvGrpSpPr>
          <p:nvPr/>
        </p:nvGrpSpPr>
        <p:grpSpPr bwMode="auto">
          <a:xfrm>
            <a:off x="1978769" y="3021829"/>
            <a:ext cx="1369095" cy="1206105"/>
            <a:chOff x="6292199" y="1319502"/>
            <a:chExt cx="1369729" cy="1608506"/>
          </a:xfrm>
        </p:grpSpPr>
        <p:sp>
          <p:nvSpPr>
            <p:cNvPr id="4108" name="Text Box 16"/>
            <p:cNvSpPr txBox="1">
              <a:spLocks noChangeArrowheads="1"/>
            </p:cNvSpPr>
            <p:nvPr/>
          </p:nvSpPr>
          <p:spPr bwMode="auto">
            <a:xfrm>
              <a:off x="6473826" y="2476500"/>
              <a:ext cx="1006475" cy="451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4109" name="图片 31" descr="说明: G:\00各种申报材料\2020\20200611《汉字奥秘》\02插图资料\隶书楷书1\休_隶书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2199" y="1319502"/>
              <a:ext cx="1369729" cy="1056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07" name="Rectangle 5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CE394B6D-3B7D-448F-AB2E-02E183BC25EA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21C58137-E33D-4B46-BD18-2F00E493AE08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30">
            <a:extLst>
              <a:ext uri="{FF2B5EF4-FFF2-40B4-BE49-F238E27FC236}">
                <a16:creationId xmlns:a16="http://schemas.microsoft.com/office/drawing/2014/main" id="{78F08B73-826C-4B5A-95C3-B664B74C251F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4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5633F385-EF0F-4B21-9AD0-99C2D245E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文本框 14">
            <a:extLst>
              <a:ext uri="{FF2B5EF4-FFF2-40B4-BE49-F238E27FC236}">
                <a16:creationId xmlns:a16="http://schemas.microsoft.com/office/drawing/2014/main" id="{0C4EC09A-BA96-4164-8543-566F69931B0B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76236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3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/>
      <p:bldP spid="2058" grpId="0"/>
      <p:bldP spid="207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7206</TotalTime>
  <Words>65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1429</cp:revision>
  <dcterms:created xsi:type="dcterms:W3CDTF">2011-03-21T09:38:00Z</dcterms:created>
  <dcterms:modified xsi:type="dcterms:W3CDTF">2026-07-11T09:52:26Z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