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22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197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1043062" y="3050381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耘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1800300" y="2499742"/>
            <a:ext cx="122396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yún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2871024"/>
            <a:ext cx="2314544" cy="16449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1394362"/>
            <a:ext cx="1872208" cy="12854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Text Box 23"/>
          <p:cNvSpPr txBox="1">
            <a:spLocks noChangeArrowheads="1"/>
          </p:cNvSpPr>
          <p:nvPr/>
        </p:nvSpPr>
        <p:spPr bwMode="auto">
          <a:xfrm>
            <a:off x="3279319" y="3050382"/>
            <a:ext cx="288131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耘，形声字。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由“耒、云”组成。耒，形旁，表示与翻土犁地的劳动有关；云，声旁，表示读音。表示除草的意思。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9225" name="Rectangle 14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grpSp>
        <p:nvGrpSpPr>
          <p:cNvPr id="9226" name="组合 8"/>
          <p:cNvGrpSpPr>
            <a:grpSpLocks/>
          </p:cNvGrpSpPr>
          <p:nvPr/>
        </p:nvGrpSpPr>
        <p:grpSpPr bwMode="auto">
          <a:xfrm>
            <a:off x="4643388" y="1508523"/>
            <a:ext cx="1006475" cy="1202880"/>
            <a:chOff x="5613842" y="404664"/>
            <a:chExt cx="1006475" cy="1603413"/>
          </a:xfrm>
        </p:grpSpPr>
        <p:pic>
          <p:nvPicPr>
            <p:cNvPr id="9233" name="Picture 9" descr="耘_小篆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1816" y="404664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4" name="Text Box 16"/>
            <p:cNvSpPr txBox="1">
              <a:spLocks noChangeArrowheads="1"/>
            </p:cNvSpPr>
            <p:nvPr/>
          </p:nvSpPr>
          <p:spPr bwMode="auto">
            <a:xfrm>
              <a:off x="5613842" y="1556792"/>
              <a:ext cx="1006475" cy="451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9227" name="组合 7"/>
          <p:cNvGrpSpPr>
            <a:grpSpLocks/>
          </p:cNvGrpSpPr>
          <p:nvPr/>
        </p:nvGrpSpPr>
        <p:grpSpPr bwMode="auto">
          <a:xfrm>
            <a:off x="5767338" y="1629966"/>
            <a:ext cx="1179513" cy="1081416"/>
            <a:chOff x="6357271" y="566664"/>
            <a:chExt cx="1178468" cy="1441374"/>
          </a:xfrm>
        </p:grpSpPr>
        <p:pic>
          <p:nvPicPr>
            <p:cNvPr id="9231" name="图片 26635" descr="耘_隶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57271" y="566664"/>
              <a:ext cx="1178468" cy="75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2" name="Text Box 16"/>
            <p:cNvSpPr txBox="1">
              <a:spLocks noChangeArrowheads="1"/>
            </p:cNvSpPr>
            <p:nvPr/>
          </p:nvSpPr>
          <p:spPr bwMode="auto">
            <a:xfrm>
              <a:off x="6443268" y="1556793"/>
              <a:ext cx="1006475" cy="451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9228" name="组合 6"/>
          <p:cNvGrpSpPr>
            <a:grpSpLocks/>
          </p:cNvGrpSpPr>
          <p:nvPr/>
        </p:nvGrpSpPr>
        <p:grpSpPr bwMode="auto">
          <a:xfrm>
            <a:off x="7064325" y="1508523"/>
            <a:ext cx="1108075" cy="1202880"/>
            <a:chOff x="7640043" y="404664"/>
            <a:chExt cx="1108421" cy="1603413"/>
          </a:xfrm>
        </p:grpSpPr>
        <p:pic>
          <p:nvPicPr>
            <p:cNvPr id="9229" name="图片 26638" descr="耘_楷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40043" y="404664"/>
              <a:ext cx="110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0" name="Text Box 16"/>
            <p:cNvSpPr txBox="1">
              <a:spLocks noChangeArrowheads="1"/>
            </p:cNvSpPr>
            <p:nvPr/>
          </p:nvSpPr>
          <p:spPr bwMode="auto">
            <a:xfrm>
              <a:off x="7691016" y="1556792"/>
              <a:ext cx="1006475" cy="451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</p:grpSp>
      <p:cxnSp>
        <p:nvCxnSpPr>
          <p:cNvPr id="19" name="直接连接符 18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石器锄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耕</a:t>
            </a:r>
          </a:p>
        </p:txBody>
      </p:sp>
      <p:sp>
        <p:nvSpPr>
          <p:cNvPr id="24" name="文本框 30">
            <a:extLst>
              <a:ext uri="{FF2B5EF4-FFF2-40B4-BE49-F238E27FC236}">
                <a16:creationId xmlns:a16="http://schemas.microsoft.com/office/drawing/2014/main" id="{0D7D58C7-6CCB-428C-92E5-74F81383C344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5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28D511A0-056F-47CC-9F71-ECFCC4AA49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文本框 14">
            <a:extLst>
              <a:ext uri="{FF2B5EF4-FFF2-40B4-BE49-F238E27FC236}">
                <a16:creationId xmlns:a16="http://schemas.microsoft.com/office/drawing/2014/main" id="{29CACA90-FBFC-448A-8346-16201A07E46B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34975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14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7205</TotalTime>
  <Words>56</Words>
  <Application>Microsoft Office PowerPoint</Application>
  <PresentationFormat>全屏显示(16:9)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1427</cp:revision>
  <dcterms:created xsi:type="dcterms:W3CDTF">2011-03-21T09:38:00Z</dcterms:created>
  <dcterms:modified xsi:type="dcterms:W3CDTF">2026-07-11T09:44:53Z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