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31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7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4108" name="Rectangle 2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0">
            <a:extLst>
              <a:ext uri="{FF2B5EF4-FFF2-40B4-BE49-F238E27FC236}">
                <a16:creationId xmlns:a16="http://schemas.microsoft.com/office/drawing/2014/main" id="{09C347B7-B44A-495C-8F11-A04465F3737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437F8400-F6B9-4C7D-9F85-0EC98539B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文本框 14">
            <a:extLst>
              <a:ext uri="{FF2B5EF4-FFF2-40B4-BE49-F238E27FC236}">
                <a16:creationId xmlns:a16="http://schemas.microsoft.com/office/drawing/2014/main" id="{2F397115-4ABA-4D37-9A18-7B06FFB4573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FC4D465F-3CC5-4222-B78F-A1BCC40F4C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9106" y="2616592"/>
            <a:ext cx="2736850" cy="25304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三</a:t>
            </a:r>
            <a:r>
              <a:rPr lang="zh-CN" altLang="en-US" sz="16000" b="1" dirty="0">
                <a:solidFill>
                  <a:srgbClr val="FF0000"/>
                </a:solidFill>
                <a:ea typeface="楷体_GB2312" pitchFamily="49" charset="-122"/>
              </a:rPr>
              <a:t>　</a:t>
            </a:r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id="{B90C915B-EB93-41D9-BBF7-7476AB7611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0570" y="2436658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sān</a:t>
            </a:r>
            <a:endParaRPr lang="en-US" altLang="zh-CN" sz="4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11" name="Group 20">
            <a:extLst>
              <a:ext uri="{FF2B5EF4-FFF2-40B4-BE49-F238E27FC236}">
                <a16:creationId xmlns:a16="http://schemas.microsoft.com/office/drawing/2014/main" id="{89C7B7C1-68CC-4F09-B60A-CCCFF955CAFE}"/>
              </a:ext>
            </a:extLst>
          </p:cNvPr>
          <p:cNvGrpSpPr>
            <a:grpSpLocks/>
          </p:cNvGrpSpPr>
          <p:nvPr/>
        </p:nvGrpSpPr>
        <p:grpSpPr bwMode="auto">
          <a:xfrm>
            <a:off x="4175956" y="1073523"/>
            <a:ext cx="1104900" cy="1325563"/>
            <a:chOff x="2014" y="1208"/>
            <a:chExt cx="696" cy="835"/>
          </a:xfrm>
        </p:grpSpPr>
        <p:sp>
          <p:nvSpPr>
            <p:cNvPr id="12" name="Text Box 5">
              <a:extLst>
                <a:ext uri="{FF2B5EF4-FFF2-40B4-BE49-F238E27FC236}">
                  <a16:creationId xmlns:a16="http://schemas.microsoft.com/office/drawing/2014/main" id="{9D117CC5-ECC8-479A-82EB-1EE1F4C1FD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44" y="1831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13" name="Picture 14" descr="三_甲骨文">
              <a:extLst>
                <a:ext uri="{FF2B5EF4-FFF2-40B4-BE49-F238E27FC236}">
                  <a16:creationId xmlns:a16="http://schemas.microsoft.com/office/drawing/2014/main" id="{9B5F76BC-30F7-4BBC-9B99-9731E351FA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4" y="1208"/>
              <a:ext cx="696" cy="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21">
            <a:extLst>
              <a:ext uri="{FF2B5EF4-FFF2-40B4-BE49-F238E27FC236}">
                <a16:creationId xmlns:a16="http://schemas.microsoft.com/office/drawing/2014/main" id="{15CD773B-F595-43A8-BF23-A56B944F7E1E}"/>
              </a:ext>
            </a:extLst>
          </p:cNvPr>
          <p:cNvGrpSpPr>
            <a:grpSpLocks/>
          </p:cNvGrpSpPr>
          <p:nvPr/>
        </p:nvGrpSpPr>
        <p:grpSpPr bwMode="auto">
          <a:xfrm>
            <a:off x="5696738" y="1073523"/>
            <a:ext cx="1008063" cy="1325563"/>
            <a:chOff x="3200" y="1208"/>
            <a:chExt cx="635" cy="835"/>
          </a:xfrm>
        </p:grpSpPr>
        <p:sp>
          <p:nvSpPr>
            <p:cNvPr id="15" name="Text Box 6">
              <a:extLst>
                <a:ext uri="{FF2B5EF4-FFF2-40B4-BE49-F238E27FC236}">
                  <a16:creationId xmlns:a16="http://schemas.microsoft.com/office/drawing/2014/main" id="{F9C47B4F-5476-4AF9-B2BE-35344BDCA1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0" y="1831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16" name="Picture 13" descr="三_金文">
              <a:extLst>
                <a:ext uri="{FF2B5EF4-FFF2-40B4-BE49-F238E27FC236}">
                  <a16:creationId xmlns:a16="http://schemas.microsoft.com/office/drawing/2014/main" id="{CD9FF048-ABF4-489A-810C-BC124E3A09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9" y="1208"/>
              <a:ext cx="597" cy="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Group 22">
            <a:extLst>
              <a:ext uri="{FF2B5EF4-FFF2-40B4-BE49-F238E27FC236}">
                <a16:creationId xmlns:a16="http://schemas.microsoft.com/office/drawing/2014/main" id="{1146438C-7B9F-49BC-A9A7-4568038E1115}"/>
              </a:ext>
            </a:extLst>
          </p:cNvPr>
          <p:cNvGrpSpPr>
            <a:grpSpLocks/>
          </p:cNvGrpSpPr>
          <p:nvPr/>
        </p:nvGrpSpPr>
        <p:grpSpPr bwMode="auto">
          <a:xfrm>
            <a:off x="7176534" y="1073523"/>
            <a:ext cx="1011238" cy="1325563"/>
            <a:chOff x="4107" y="1208"/>
            <a:chExt cx="637" cy="835"/>
          </a:xfrm>
        </p:grpSpPr>
        <p:sp>
          <p:nvSpPr>
            <p:cNvPr id="18" name="Text Box 7">
              <a:extLst>
                <a:ext uri="{FF2B5EF4-FFF2-40B4-BE49-F238E27FC236}">
                  <a16:creationId xmlns:a16="http://schemas.microsoft.com/office/drawing/2014/main" id="{3E33A184-FFDC-4049-AEF7-9B8A5A7F3E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8" y="1831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19" name="Picture 11" descr="三_小篆">
              <a:extLst>
                <a:ext uri="{FF2B5EF4-FFF2-40B4-BE49-F238E27FC236}">
                  <a16:creationId xmlns:a16="http://schemas.microsoft.com/office/drawing/2014/main" id="{B61B2DD2-EF22-42CE-851E-D798A7FE00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7" y="1208"/>
              <a:ext cx="637" cy="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Text Box 25">
            <a:extLst>
              <a:ext uri="{FF2B5EF4-FFF2-40B4-BE49-F238E27FC236}">
                <a16:creationId xmlns:a16="http://schemas.microsoft.com/office/drawing/2014/main" id="{E2069E2A-3442-4585-A6B9-9CC97AF3E2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8497" y="3085150"/>
            <a:ext cx="4384544" cy="1346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三，指事字。甲骨文用三画来表示，金文大同，篆文整齐化。古文受“弌”字影响另加弋。隶变后楷书写作三。弎用作大写。另外还有一个“叁”字，也用作“三”的大写。</a:t>
            </a:r>
          </a:p>
        </p:txBody>
      </p:sp>
      <p:pic>
        <p:nvPicPr>
          <p:cNvPr id="21" name="Picture 26" descr="Cj3821-1拷贝">
            <a:extLst>
              <a:ext uri="{FF2B5EF4-FFF2-40B4-BE49-F238E27FC236}">
                <a16:creationId xmlns:a16="http://schemas.microsoft.com/office/drawing/2014/main" id="{B19D6625-6A90-433A-A610-D61B9DB5F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025" y="735690"/>
            <a:ext cx="946150" cy="171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8615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6718</TotalTime>
  <Words>72</Words>
  <Application>Microsoft Office PowerPoint</Application>
  <PresentationFormat>全屏显示(16:9)</PresentationFormat>
  <Paragraphs>9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1350</cp:revision>
  <dcterms:created xsi:type="dcterms:W3CDTF">2011-03-21T09:38:00Z</dcterms:created>
  <dcterms:modified xsi:type="dcterms:W3CDTF">2026-07-09T07:18:53Z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