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0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043608" y="2715766"/>
            <a:ext cx="27416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寸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1622252" y="2139702"/>
            <a:ext cx="1584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cùn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3707904" y="2787774"/>
            <a:ext cx="4608512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  <a:defRPr/>
            </a:pPr>
            <a:r>
              <a:rPr lang="en-US" altLang="zh-CN" sz="1400" b="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寸</a:t>
            </a:r>
            <a:r>
              <a:rPr lang="zh-CN" altLang="en-US" sz="1400" b="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指事字。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由“又、一”组成。又，指手；一，提示符号，指手腕以下约一寸的地方。中医切脉时，称距离手腕一寸长的部位为“寸口”，简称“寸”。寸，后来用作长度单位名称。又形容极短或极小的意思，如“寸土、寸步、寸阴”等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0" y="1016472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8" name="图片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843558"/>
            <a:ext cx="2774950" cy="17160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组合 15"/>
          <p:cNvGrpSpPr>
            <a:grpSpLocks/>
          </p:cNvGrpSpPr>
          <p:nvPr/>
        </p:nvGrpSpPr>
        <p:grpSpPr bwMode="auto">
          <a:xfrm>
            <a:off x="4713684" y="922933"/>
            <a:ext cx="1006475" cy="1528762"/>
            <a:chOff x="1187624" y="1828271"/>
            <a:chExt cx="1006475" cy="1528721"/>
          </a:xfrm>
        </p:grpSpPr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1187624" y="30204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古文字</a:t>
              </a:r>
            </a:p>
          </p:txBody>
        </p:sp>
        <p:pic>
          <p:nvPicPr>
            <p:cNvPr id="11" name="图片 3996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7177" y="1828271"/>
              <a:ext cx="58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7"/>
          <p:cNvGrpSpPr>
            <a:grpSpLocks/>
          </p:cNvGrpSpPr>
          <p:nvPr/>
        </p:nvGrpSpPr>
        <p:grpSpPr bwMode="auto">
          <a:xfrm>
            <a:off x="5863034" y="922933"/>
            <a:ext cx="1006475" cy="1528762"/>
            <a:chOff x="2902231" y="1828271"/>
            <a:chExt cx="1006475" cy="1528721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2902231" y="30204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3996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5468" y="1828271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9"/>
          <p:cNvGrpSpPr>
            <a:grpSpLocks/>
          </p:cNvGrpSpPr>
          <p:nvPr/>
        </p:nvGrpSpPr>
        <p:grpSpPr bwMode="auto">
          <a:xfrm>
            <a:off x="7010796" y="1030883"/>
            <a:ext cx="1017588" cy="1420812"/>
            <a:chOff x="3949639" y="1936271"/>
            <a:chExt cx="1017600" cy="1420721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3955202" y="30204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22536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9639" y="1936271"/>
              <a:ext cx="10176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104500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6541</TotalTime>
  <Words>99</Words>
  <Application>Microsoft Office PowerPoint</Application>
  <PresentationFormat>全屏显示(16:9)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1319</cp:revision>
  <dcterms:created xsi:type="dcterms:W3CDTF">2011-03-21T09:38:00Z</dcterms:created>
  <dcterms:modified xsi:type="dcterms:W3CDTF">2026-07-09T01:18:01Z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