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2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0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3.xml"/><Relationship Id="rId7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1400739" y="2648982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下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2157183" y="2169790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xià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pic>
        <p:nvPicPr>
          <p:cNvPr id="4" name="Picture 15" descr="下_图片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961" y="1010574"/>
            <a:ext cx="2145628" cy="1159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4227396" y="1432854"/>
            <a:ext cx="1008063" cy="1101725"/>
            <a:chOff x="2517" y="1480"/>
            <a:chExt cx="635" cy="694"/>
          </a:xfrm>
        </p:grpSpPr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2517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7" name="Picture 14" descr="下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1" y="1480"/>
              <a:ext cx="526" cy="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25"/>
          <p:cNvGrpSpPr>
            <a:grpSpLocks/>
          </p:cNvGrpSpPr>
          <p:nvPr/>
        </p:nvGrpSpPr>
        <p:grpSpPr bwMode="auto">
          <a:xfrm>
            <a:off x="5302387" y="1466192"/>
            <a:ext cx="1008063" cy="1068387"/>
            <a:chOff x="3243" y="1501"/>
            <a:chExt cx="635" cy="673"/>
          </a:xfrm>
        </p:grpSpPr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3243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0" name="Picture 13" descr="下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9" y="1501"/>
              <a:ext cx="549" cy="3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24"/>
          <p:cNvGrpSpPr>
            <a:grpSpLocks/>
          </p:cNvGrpSpPr>
          <p:nvPr/>
        </p:nvGrpSpPr>
        <p:grpSpPr bwMode="auto">
          <a:xfrm>
            <a:off x="7452370" y="1072492"/>
            <a:ext cx="1008062" cy="1462087"/>
            <a:chOff x="4558" y="1253"/>
            <a:chExt cx="635" cy="921"/>
          </a:xfrm>
        </p:grpSpPr>
        <p:sp>
          <p:nvSpPr>
            <p:cNvPr id="12" name="Text Box 8"/>
            <p:cNvSpPr txBox="1">
              <a:spLocks noChangeArrowheads="1"/>
            </p:cNvSpPr>
            <p:nvPr/>
          </p:nvSpPr>
          <p:spPr bwMode="auto">
            <a:xfrm>
              <a:off x="4558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古文字</a:t>
              </a:r>
            </a:p>
          </p:txBody>
        </p:sp>
        <p:pic>
          <p:nvPicPr>
            <p:cNvPr id="13" name="Picture 12" descr="下_古文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9" y="1253"/>
              <a:ext cx="431" cy="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23"/>
          <p:cNvGrpSpPr>
            <a:grpSpLocks/>
          </p:cNvGrpSpPr>
          <p:nvPr/>
        </p:nvGrpSpPr>
        <p:grpSpPr bwMode="auto">
          <a:xfrm>
            <a:off x="6377378" y="1145517"/>
            <a:ext cx="1008063" cy="1389062"/>
            <a:chOff x="3923" y="1299"/>
            <a:chExt cx="635" cy="875"/>
          </a:xfrm>
        </p:grpSpPr>
        <p:sp>
          <p:nvSpPr>
            <p:cNvPr id="15" name="Text Box 7"/>
            <p:cNvSpPr txBox="1">
              <a:spLocks noChangeArrowheads="1"/>
            </p:cNvSpPr>
            <p:nvPr/>
          </p:nvSpPr>
          <p:spPr bwMode="auto">
            <a:xfrm>
              <a:off x="3923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篆书</a:t>
              </a:r>
            </a:p>
          </p:txBody>
        </p:sp>
        <p:pic>
          <p:nvPicPr>
            <p:cNvPr id="16" name="Picture 11" descr="下_小篆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9" y="1299"/>
              <a:ext cx="453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Text Box 26"/>
          <p:cNvSpPr txBox="1">
            <a:spLocks noChangeArrowheads="1"/>
          </p:cNvSpPr>
          <p:nvPr/>
        </p:nvSpPr>
        <p:spPr bwMode="auto">
          <a:xfrm>
            <a:off x="3851920" y="2870883"/>
            <a:ext cx="4607346" cy="1454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下，指事字。甲骨文、金文字形，是在长横（或弧线）下加一短画，以表示位置在下的意思。下，本义指低处、下面，与“上”相对。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《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说文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》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：底也。指事。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1334E131-6A5B-47D4-B551-2D0D85D2D1E9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6355B7D7-74E6-450A-8F73-4033010F654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>
            <a:extLst>
              <a:ext uri="{FF2B5EF4-FFF2-40B4-BE49-F238E27FC236}">
                <a16:creationId xmlns:a16="http://schemas.microsoft.com/office/drawing/2014/main" id="{05F3257F-F2F2-4D21-8405-0F10475C8A9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78CA27CA-CCE2-4F7C-9554-65085E472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>
            <a:extLst>
              <a:ext uri="{FF2B5EF4-FFF2-40B4-BE49-F238E27FC236}">
                <a16:creationId xmlns:a16="http://schemas.microsoft.com/office/drawing/2014/main" id="{FE9CFB65-B230-43C9-814F-A688072F7619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6718</TotalTime>
  <Words>78</Words>
  <Application>Microsoft Office PowerPoint</Application>
  <PresentationFormat>全屏显示(16:9)</PresentationFormat>
  <Paragraphs>12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1350</cp:revision>
  <dcterms:created xsi:type="dcterms:W3CDTF">2011-03-21T09:38:00Z</dcterms:created>
  <dcterms:modified xsi:type="dcterms:W3CDTF">2026-07-09T07:17:01Z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