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61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474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tags" Target="../tags/tag3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6732240" y="1169913"/>
            <a:ext cx="25209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鱼</a:t>
            </a:r>
          </a:p>
        </p:txBody>
      </p:sp>
      <p:sp>
        <p:nvSpPr>
          <p:cNvPr id="4" name="Text Box 22"/>
          <p:cNvSpPr txBox="1">
            <a:spLocks noChangeArrowheads="1"/>
          </p:cNvSpPr>
          <p:nvPr/>
        </p:nvSpPr>
        <p:spPr bwMode="auto">
          <a:xfrm>
            <a:off x="7380734" y="627534"/>
            <a:ext cx="1223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yú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3983682" y="2923903"/>
            <a:ext cx="4709879" cy="1713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鱼，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象形字。甲骨文描绘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了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的是一条嘴、鳍、鳞、尾皆有的鱼形。本义指鱼，一种水生脊椎动物。</a:t>
            </a:r>
            <a:r>
              <a:rPr lang="zh-TW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魚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，繁体字下面的“灬”，是鱼尾巴变来的。</a:t>
            </a:r>
            <a:endParaRPr lang="en-US" altLang="zh-CN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以“鱼”作偏旁的汉字，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字义多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与鱼类动物有关，如“鲤、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鲈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、鲫、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鲇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”等。</a:t>
            </a:r>
          </a:p>
        </p:txBody>
      </p:sp>
      <p:pic>
        <p:nvPicPr>
          <p:cNvPr id="6" name="Picture 24" descr="image00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966807"/>
            <a:ext cx="855663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 descr="ag00180_[1]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056067"/>
            <a:ext cx="198120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12"/>
          <p:cNvGrpSpPr>
            <a:grpSpLocks/>
          </p:cNvGrpSpPr>
          <p:nvPr/>
        </p:nvGrpSpPr>
        <p:grpSpPr bwMode="auto">
          <a:xfrm>
            <a:off x="3144900" y="1244153"/>
            <a:ext cx="1006475" cy="1471613"/>
            <a:chOff x="3563938" y="1340888"/>
            <a:chExt cx="1006475" cy="1472162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10" name="图片 17429" descr="鱼_甲骨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1912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3"/>
          <p:cNvGrpSpPr>
            <a:grpSpLocks/>
          </p:cNvGrpSpPr>
          <p:nvPr/>
        </p:nvGrpSpPr>
        <p:grpSpPr bwMode="auto">
          <a:xfrm>
            <a:off x="4172868" y="1244153"/>
            <a:ext cx="1006475" cy="1471613"/>
            <a:chOff x="4664371" y="1340888"/>
            <a:chExt cx="1006475" cy="1472162"/>
          </a:xfrm>
        </p:grpSpPr>
        <p:sp>
          <p:nvSpPr>
            <p:cNvPr id="12" name="Text Box 15"/>
            <p:cNvSpPr txBox="1">
              <a:spLocks noChangeArrowheads="1"/>
            </p:cNvSpPr>
            <p:nvPr/>
          </p:nvSpPr>
          <p:spPr bwMode="auto">
            <a:xfrm>
              <a:off x="466437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3" name="图片 17430" descr="鱼_金文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6556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4"/>
          <p:cNvGrpSpPr>
            <a:grpSpLocks/>
          </p:cNvGrpSpPr>
          <p:nvPr/>
        </p:nvGrpSpPr>
        <p:grpSpPr bwMode="auto">
          <a:xfrm>
            <a:off x="5200836" y="1244153"/>
            <a:ext cx="1006475" cy="1471613"/>
            <a:chOff x="5669501" y="1340888"/>
            <a:chExt cx="1006475" cy="1472162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566950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6" name="图片 17425" descr="鱼_篆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5896" y="134088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5"/>
          <p:cNvGrpSpPr>
            <a:grpSpLocks/>
          </p:cNvGrpSpPr>
          <p:nvPr/>
        </p:nvGrpSpPr>
        <p:grpSpPr bwMode="auto">
          <a:xfrm>
            <a:off x="6228804" y="1423541"/>
            <a:ext cx="1079500" cy="1292225"/>
            <a:chOff x="6444271" y="1520888"/>
            <a:chExt cx="1080000" cy="1292162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6481034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9" name="图片 67663" descr="鱼_隶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4271" y="1520888"/>
              <a:ext cx="1080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组合 16"/>
          <p:cNvGrpSpPr>
            <a:grpSpLocks/>
          </p:cNvGrpSpPr>
          <p:nvPr/>
        </p:nvGrpSpPr>
        <p:grpSpPr bwMode="auto">
          <a:xfrm>
            <a:off x="2815318" y="2828329"/>
            <a:ext cx="1079500" cy="1471613"/>
            <a:chOff x="7588816" y="1340888"/>
            <a:chExt cx="1080000" cy="1472162"/>
          </a:xfrm>
        </p:grpSpPr>
        <p:sp>
          <p:nvSpPr>
            <p:cNvPr id="21" name="Text Box 16"/>
            <p:cNvSpPr txBox="1">
              <a:spLocks noChangeArrowheads="1"/>
            </p:cNvSpPr>
            <p:nvPr/>
          </p:nvSpPr>
          <p:spPr bwMode="auto">
            <a:xfrm>
              <a:off x="7625579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22" name="图片 67664" descr="鱼_楷书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88816" y="1340888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046608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  <p:bldP spid="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6165</TotalTime>
  <Words>98</Words>
  <Application>Microsoft Office PowerPoint</Application>
  <PresentationFormat>全屏显示(16:9)</PresentationFormat>
  <Paragraphs>13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1227</cp:revision>
  <dcterms:created xsi:type="dcterms:W3CDTF">2011-03-21T09:38:00Z</dcterms:created>
  <dcterms:modified xsi:type="dcterms:W3CDTF">2026-07-08T00:24:20Z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