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9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6732240" y="1124238"/>
            <a:ext cx="216058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网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6948933" y="627534"/>
            <a:ext cx="17272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</a:rPr>
              <a:t>w</a:t>
            </a:r>
            <a:r>
              <a:rPr lang="zh-CN" altLang="zh-CN" sz="4400" dirty="0">
                <a:solidFill>
                  <a:srgbClr val="FF0000"/>
                </a:solidFill>
                <a:latin typeface="宋体" pitchFamily="2" charset="-122"/>
              </a:rPr>
              <a:t>ǎ</a:t>
            </a: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</a:rPr>
              <a:t>n</a:t>
            </a:r>
            <a:r>
              <a:rPr lang="en-US" altLang="zh-CN" sz="4400" b="0" dirty="0">
                <a:solidFill>
                  <a:srgbClr val="FF0000"/>
                </a:solidFill>
                <a:latin typeface="+mn-lt"/>
              </a:rPr>
              <a:t>g</a:t>
            </a:r>
          </a:p>
        </p:txBody>
      </p:sp>
      <p:pic>
        <p:nvPicPr>
          <p:cNvPr id="5" name="Picture 11" descr="网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020" y="1212378"/>
            <a:ext cx="1311852" cy="147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12"/>
          <p:cNvGrpSpPr>
            <a:grpSpLocks/>
          </p:cNvGrpSpPr>
          <p:nvPr/>
        </p:nvGrpSpPr>
        <p:grpSpPr bwMode="auto">
          <a:xfrm>
            <a:off x="3496593" y="1374006"/>
            <a:ext cx="1006475" cy="1473200"/>
            <a:chOff x="3563938" y="1340768"/>
            <a:chExt cx="1006475" cy="147228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39977" descr="说明: G:\00各种申报材料\2020\《汉字文化》文本教材\20200210汉字演变形体\网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6123" y="134076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3"/>
          <p:cNvGrpSpPr>
            <a:grpSpLocks/>
          </p:cNvGrpSpPr>
          <p:nvPr/>
        </p:nvGrpSpPr>
        <p:grpSpPr bwMode="auto">
          <a:xfrm>
            <a:off x="4572000" y="1374006"/>
            <a:ext cx="1109663" cy="1473200"/>
            <a:chOff x="4402927" y="1340768"/>
            <a:chExt cx="1108421" cy="147228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45390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图片 39979" descr="说明: G:\00各种申报材料\2020\《汉字文化》文本教材\20200210汉字演变形体\网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2927" y="1340768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4"/>
          <p:cNvGrpSpPr>
            <a:grpSpLocks/>
          </p:cNvGrpSpPr>
          <p:nvPr/>
        </p:nvGrpSpPr>
        <p:grpSpPr bwMode="auto">
          <a:xfrm>
            <a:off x="5868144" y="1374006"/>
            <a:ext cx="1006475" cy="1473200"/>
            <a:chOff x="5557020" y="1340768"/>
            <a:chExt cx="1006475" cy="147228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55702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39972" descr="说明: G:\00各种申报材料\2020\《汉字文化》文本教材\20200210汉字演变形体\网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4994" y="134076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5"/>
          <p:cNvGrpSpPr>
            <a:grpSpLocks/>
          </p:cNvGrpSpPr>
          <p:nvPr/>
        </p:nvGrpSpPr>
        <p:grpSpPr bwMode="auto">
          <a:xfrm>
            <a:off x="2051720" y="3189535"/>
            <a:ext cx="1574725" cy="1292225"/>
            <a:chOff x="5900872" y="1520768"/>
            <a:chExt cx="1575310" cy="129228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18529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30" descr="说明: G:\00各种申报材料\2020\20200611《汉字奥秘》\02插图资料\隶书楷书1\网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0872" y="1520768"/>
              <a:ext cx="157531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6"/>
          <p:cNvGrpSpPr>
            <a:grpSpLocks/>
          </p:cNvGrpSpPr>
          <p:nvPr/>
        </p:nvGrpSpPr>
        <p:grpSpPr bwMode="auto">
          <a:xfrm>
            <a:off x="3964657" y="3003798"/>
            <a:ext cx="1023938" cy="1473200"/>
            <a:chOff x="7731184" y="1340768"/>
            <a:chExt cx="1023158" cy="147228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73952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0" name="图片 5129" descr="说明: G:\00各种申报材料\2020\20200611《汉字奥秘》\02插图资料\隶书楷书1\网_楷书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1184" y="1340768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5362451" y="3130091"/>
            <a:ext cx="3024336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象形字。甲骨文像一张网形。金文简化。篆文整齐化。隶变后楷书写作网。本义为用绳线结成的用于渔猎的器具。 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1E989DBC-6162-4875-A3C4-14B4BC772427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3790A116-36D8-4B40-9472-CB0082B38FF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EDE19B01-5CE5-4410-A607-0842C8F5792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44958B9-E2E5-4429-A5C7-8206A4B0F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0B7C0FC8-5445-45E9-90A4-5527588410B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85215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6170</TotalTime>
  <Words>60</Words>
  <Application>Microsoft Office PowerPoint</Application>
  <PresentationFormat>全屏显示(16:9)</PresentationFormat>
  <Paragraphs>12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1232</cp:revision>
  <dcterms:created xsi:type="dcterms:W3CDTF">2011-03-21T09:38:00Z</dcterms:created>
  <dcterms:modified xsi:type="dcterms:W3CDTF">2026-07-08T00:36:16Z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