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6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043062" y="2648982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田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692350" y="2211710"/>
            <a:ext cx="14398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tián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pic>
        <p:nvPicPr>
          <p:cNvPr id="2059" name="Picture 11" descr="pic16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692824"/>
            <a:ext cx="1944216" cy="14631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3275856" y="2497461"/>
            <a:ext cx="3384376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田，象形字。甲骨文字形，描绘的是分割整齐的田块形状。表示“农田、耕种的土地”等意思。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“田”作偏旁的汉字，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字义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大都与田地等有关，如“男、亩、界、畔”等。</a:t>
            </a:r>
          </a:p>
        </p:txBody>
      </p:sp>
      <p:sp>
        <p:nvSpPr>
          <p:cNvPr id="3079" name="Rectangle 27"/>
          <p:cNvSpPr>
            <a:spLocks noChangeArrowheads="1"/>
          </p:cNvSpPr>
          <p:nvPr/>
        </p:nvSpPr>
        <p:spPr bwMode="auto">
          <a:xfrm>
            <a:off x="0" y="203969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081" name="Rectangle 2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3082" name="组合 12"/>
          <p:cNvGrpSpPr>
            <a:grpSpLocks/>
          </p:cNvGrpSpPr>
          <p:nvPr/>
        </p:nvGrpSpPr>
        <p:grpSpPr bwMode="auto">
          <a:xfrm>
            <a:off x="2529933" y="987574"/>
            <a:ext cx="1080171" cy="1202880"/>
            <a:chOff x="3144481" y="1268760"/>
            <a:chExt cx="1080476" cy="1603413"/>
          </a:xfrm>
        </p:grpSpPr>
        <p:pic>
          <p:nvPicPr>
            <p:cNvPr id="3092" name="图片 14346" descr="田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4481" y="1268760"/>
              <a:ext cx="108047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3" name="Text Box 14"/>
            <p:cNvSpPr txBox="1">
              <a:spLocks noChangeArrowheads="1"/>
            </p:cNvSpPr>
            <p:nvPr/>
          </p:nvSpPr>
          <p:spPr bwMode="auto">
            <a:xfrm>
              <a:off x="3181480" y="242088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3083" name="组合 13"/>
          <p:cNvGrpSpPr>
            <a:grpSpLocks/>
          </p:cNvGrpSpPr>
          <p:nvPr/>
        </p:nvGrpSpPr>
        <p:grpSpPr bwMode="auto">
          <a:xfrm>
            <a:off x="3843113" y="987574"/>
            <a:ext cx="1072754" cy="1202880"/>
            <a:chOff x="4528401" y="1268760"/>
            <a:chExt cx="1072789" cy="1603413"/>
          </a:xfrm>
        </p:grpSpPr>
        <p:pic>
          <p:nvPicPr>
            <p:cNvPr id="3090" name="图片 14347" descr="田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8401" y="1268760"/>
              <a:ext cx="1072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1" name="Text Box 15"/>
            <p:cNvSpPr txBox="1">
              <a:spLocks noChangeArrowheads="1"/>
            </p:cNvSpPr>
            <p:nvPr/>
          </p:nvSpPr>
          <p:spPr bwMode="auto">
            <a:xfrm>
              <a:off x="4561556" y="242088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3084" name="组合 14"/>
          <p:cNvGrpSpPr>
            <a:grpSpLocks/>
          </p:cNvGrpSpPr>
          <p:nvPr/>
        </p:nvGrpSpPr>
        <p:grpSpPr bwMode="auto">
          <a:xfrm>
            <a:off x="5148876" y="987574"/>
            <a:ext cx="1006475" cy="1202880"/>
            <a:chOff x="5823178" y="1268760"/>
            <a:chExt cx="1006475" cy="1603413"/>
          </a:xfrm>
        </p:grpSpPr>
        <p:pic>
          <p:nvPicPr>
            <p:cNvPr id="3088" name="图片 14348" descr="田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0099" y="1268760"/>
              <a:ext cx="85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16"/>
            <p:cNvSpPr txBox="1">
              <a:spLocks noChangeArrowheads="1"/>
            </p:cNvSpPr>
            <p:nvPr/>
          </p:nvSpPr>
          <p:spPr bwMode="auto">
            <a:xfrm>
              <a:off x="5823178" y="242088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3085" name="组合 15"/>
          <p:cNvGrpSpPr>
            <a:grpSpLocks/>
          </p:cNvGrpSpPr>
          <p:nvPr/>
        </p:nvGrpSpPr>
        <p:grpSpPr bwMode="auto">
          <a:xfrm>
            <a:off x="6388360" y="1068536"/>
            <a:ext cx="1279984" cy="1121904"/>
            <a:chOff x="6617201" y="1376760"/>
            <a:chExt cx="1280838" cy="1495387"/>
          </a:xfrm>
        </p:grpSpPr>
        <p:pic>
          <p:nvPicPr>
            <p:cNvPr id="3086" name="图片 26644" descr="田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7201" y="1376760"/>
              <a:ext cx="128083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7" name="Text Box 16"/>
            <p:cNvSpPr txBox="1">
              <a:spLocks noChangeArrowheads="1"/>
            </p:cNvSpPr>
            <p:nvPr/>
          </p:nvSpPr>
          <p:spPr bwMode="auto">
            <a:xfrm>
              <a:off x="6754382" y="2420888"/>
              <a:ext cx="1006475" cy="451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A09A9328-CFA2-45EC-AE62-B2C1A76CBFA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0BF2CC2-4348-4C54-B762-D357D30B0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27E41AA6-43C2-4AFF-8397-2674B4347F2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2041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4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073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6204</TotalTime>
  <Words>76</Words>
  <Application>Microsoft Office PowerPoint</Application>
  <PresentationFormat>全屏显示(16:9)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1256</cp:revision>
  <dcterms:created xsi:type="dcterms:W3CDTF">2011-03-21T09:38:00Z</dcterms:created>
  <dcterms:modified xsi:type="dcterms:W3CDTF">2026-07-08T01:59:50Z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