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55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83176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1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11" name="Text Box 9">
            <a:extLst>
              <a:ext uri="{FF2B5EF4-FFF2-40B4-BE49-F238E27FC236}">
                <a16:creationId xmlns:a16="http://schemas.microsoft.com/office/drawing/2014/main" id="{BDF6B987-6F67-494A-BCAF-1A5DB7951C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176" y="2027585"/>
            <a:ext cx="27416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手</a:t>
            </a:r>
          </a:p>
        </p:txBody>
      </p:sp>
      <p:sp>
        <p:nvSpPr>
          <p:cNvPr id="12" name="Text Box 10">
            <a:extLst>
              <a:ext uri="{FF2B5EF4-FFF2-40B4-BE49-F238E27FC236}">
                <a16:creationId xmlns:a16="http://schemas.microsoft.com/office/drawing/2014/main" id="{7BCF9E5D-59B3-4028-ACA2-2C2618E891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4820" y="1419622"/>
            <a:ext cx="15843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shǒu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D69C18F5-B202-4434-82F0-FA7CEA5B33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753" y="3022764"/>
            <a:ext cx="4104456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手，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象形字。金文、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字形，描绘的是伸出五指的手掌形状。本义是人体上肢的总称，一般指腕以下的部分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1400" b="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14" name="Picture 14" descr="手_图片">
            <a:extLst>
              <a:ext uri="{FF2B5EF4-FFF2-40B4-BE49-F238E27FC236}">
                <a16:creationId xmlns:a16="http://schemas.microsoft.com/office/drawing/2014/main" id="{BC3B86F3-503E-48E8-8CA8-146271753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67744" y="987574"/>
            <a:ext cx="875354" cy="1728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组合 20">
            <a:extLst>
              <a:ext uri="{FF2B5EF4-FFF2-40B4-BE49-F238E27FC236}">
                <a16:creationId xmlns:a16="http://schemas.microsoft.com/office/drawing/2014/main" id="{05F5FACB-2F06-4DA4-814C-6255A5621177}"/>
              </a:ext>
            </a:extLst>
          </p:cNvPr>
          <p:cNvGrpSpPr>
            <a:grpSpLocks/>
          </p:cNvGrpSpPr>
          <p:nvPr/>
        </p:nvGrpSpPr>
        <p:grpSpPr bwMode="auto">
          <a:xfrm>
            <a:off x="3324766" y="1142369"/>
            <a:ext cx="1006475" cy="1473200"/>
            <a:chOff x="4611719" y="1340888"/>
            <a:chExt cx="1006475" cy="1472162"/>
          </a:xfrm>
        </p:grpSpPr>
        <p:sp>
          <p:nvSpPr>
            <p:cNvPr id="19" name="Text Box 15">
              <a:extLst>
                <a:ext uri="{FF2B5EF4-FFF2-40B4-BE49-F238E27FC236}">
                  <a16:creationId xmlns:a16="http://schemas.microsoft.com/office/drawing/2014/main" id="{1AB606C2-6F5C-48EC-9F06-BE298A74CA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1171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20" name="图片 23569">
              <a:extLst>
                <a:ext uri="{FF2B5EF4-FFF2-40B4-BE49-F238E27FC236}">
                  <a16:creationId xmlns:a16="http://schemas.microsoft.com/office/drawing/2014/main" id="{A43B912B-A252-40CC-B0B0-D4FB36D12EB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1272" y="1340888"/>
              <a:ext cx="58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组合 26">
            <a:extLst>
              <a:ext uri="{FF2B5EF4-FFF2-40B4-BE49-F238E27FC236}">
                <a16:creationId xmlns:a16="http://schemas.microsoft.com/office/drawing/2014/main" id="{B08257B1-5F14-4629-A4A7-838CF147698A}"/>
              </a:ext>
            </a:extLst>
          </p:cNvPr>
          <p:cNvGrpSpPr>
            <a:grpSpLocks/>
          </p:cNvGrpSpPr>
          <p:nvPr/>
        </p:nvGrpSpPr>
        <p:grpSpPr bwMode="auto">
          <a:xfrm>
            <a:off x="4381250" y="1157470"/>
            <a:ext cx="1006475" cy="1473200"/>
            <a:chOff x="5655637" y="1340888"/>
            <a:chExt cx="1006475" cy="1472162"/>
          </a:xfrm>
        </p:grpSpPr>
        <p:sp>
          <p:nvSpPr>
            <p:cNvPr id="24" name="Text Box 16">
              <a:extLst>
                <a:ext uri="{FF2B5EF4-FFF2-40B4-BE49-F238E27FC236}">
                  <a16:creationId xmlns:a16="http://schemas.microsoft.com/office/drawing/2014/main" id="{F724C4AE-2D6E-4F00-A5E2-D4CF919AA0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5563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25" name="图片 23562">
              <a:extLst>
                <a:ext uri="{FF2B5EF4-FFF2-40B4-BE49-F238E27FC236}">
                  <a16:creationId xmlns:a16="http://schemas.microsoft.com/office/drawing/2014/main" id="{C5321ECD-C4C4-4CDE-A921-2CAC5420F4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6243" y="134088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" name="组合 24">
            <a:extLst>
              <a:ext uri="{FF2B5EF4-FFF2-40B4-BE49-F238E27FC236}">
                <a16:creationId xmlns:a16="http://schemas.microsoft.com/office/drawing/2014/main" id="{FF58A56C-E7D9-464E-82A4-B232C823C622}"/>
              </a:ext>
            </a:extLst>
          </p:cNvPr>
          <p:cNvGrpSpPr>
            <a:grpSpLocks/>
          </p:cNvGrpSpPr>
          <p:nvPr/>
        </p:nvGrpSpPr>
        <p:grpSpPr bwMode="auto">
          <a:xfrm>
            <a:off x="5437733" y="1157470"/>
            <a:ext cx="1006475" cy="1473200"/>
            <a:chOff x="6489328" y="1340888"/>
            <a:chExt cx="1006475" cy="1472162"/>
          </a:xfrm>
        </p:grpSpPr>
        <p:sp>
          <p:nvSpPr>
            <p:cNvPr id="27" name="Text Box 16">
              <a:extLst>
                <a:ext uri="{FF2B5EF4-FFF2-40B4-BE49-F238E27FC236}">
                  <a16:creationId xmlns:a16="http://schemas.microsoft.com/office/drawing/2014/main" id="{2EB6887E-42EB-4BF0-A693-A828CE4F49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8932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28" name="图片 12302">
              <a:extLst>
                <a:ext uri="{FF2B5EF4-FFF2-40B4-BE49-F238E27FC236}">
                  <a16:creationId xmlns:a16="http://schemas.microsoft.com/office/drawing/2014/main" id="{341AE449-50F9-4D3E-AE8E-DAF0539E08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5506" y="1340888"/>
              <a:ext cx="97411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372962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utoUpdateAnimBg="0"/>
      <p:bldP spid="12" grpId="0" autoUpdateAnimBg="0"/>
      <p:bldP spid="13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6163</TotalTime>
  <Words>54</Words>
  <Application>Microsoft Office PowerPoint</Application>
  <PresentationFormat>全屏显示(16:9)</PresentationFormat>
  <Paragraphs>10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1220</cp:revision>
  <dcterms:created xsi:type="dcterms:W3CDTF">2011-03-21T09:38:00Z</dcterms:created>
  <dcterms:modified xsi:type="dcterms:W3CDTF">2026-07-08T00:12:38Z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