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0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tags" Target="../tags/tag1.xml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7.jpeg"/><Relationship Id="rId2" Type="http://schemas.openxmlformats.org/officeDocument/2006/relationships/audio" Target="file:///E:\20260101-1231\20260106%20&#24344;&#25196;&#27721;&#23383;&#25991;&#21270;&#65292;&#24314;&#31435;&#25991;&#21270;&#33258;&#20449;&#65288;&#26032;&#30086;&#65289;\&#26500;&#23383;&#35268;&#24459;&#36164;&#26009;\dow00004.wav" TargetMode="External"/><Relationship Id="rId1" Type="http://schemas.microsoft.com/office/2007/relationships/media" Target="file:///E:\20260101-1231\20260106%20&#24344;&#25196;&#27721;&#23383;&#25991;&#21270;&#65292;&#24314;&#31435;&#25991;&#21270;&#33258;&#20449;&#65288;&#26032;&#30086;&#65289;\&#26500;&#23383;&#35268;&#24459;&#36164;&#26009;\dow00004.wav" TargetMode="Externa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jpeg"/><Relationship Id="rId5" Type="http://schemas.openxmlformats.org/officeDocument/2006/relationships/tags" Target="../tags/tag3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tags" Target="../tags/tag2.xml"/><Relationship Id="rId9" Type="http://schemas.openxmlformats.org/officeDocument/2006/relationships/image" Target="../media/image4.jpe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0"/>
          <p:cNvSpPr txBox="1">
            <a:spLocks noChangeArrowheads="1"/>
          </p:cNvSpPr>
          <p:nvPr/>
        </p:nvSpPr>
        <p:spPr bwMode="auto">
          <a:xfrm>
            <a:off x="1043608" y="2345259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牛</a:t>
            </a:r>
          </a:p>
        </p:txBody>
      </p:sp>
      <p:sp>
        <p:nvSpPr>
          <p:cNvPr id="4" name="Text Box 21"/>
          <p:cNvSpPr txBox="1">
            <a:spLocks noChangeArrowheads="1"/>
          </p:cNvSpPr>
          <p:nvPr/>
        </p:nvSpPr>
        <p:spPr bwMode="auto">
          <a:xfrm>
            <a:off x="1726233" y="1635646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ni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ú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Text Box 22"/>
          <p:cNvSpPr txBox="1">
            <a:spLocks noChangeArrowheads="1"/>
          </p:cNvSpPr>
          <p:nvPr/>
        </p:nvSpPr>
        <p:spPr bwMode="auto">
          <a:xfrm>
            <a:off x="3203848" y="2987738"/>
            <a:ext cx="259228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牛，象形字。甲骨文描绘的是正面观察的牛头形象，突出了牛角向上弯的特点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pic>
        <p:nvPicPr>
          <p:cNvPr id="6" name="图片 13" descr="H:\《汉字文化》文本教材\20200210汉字演变形体\牛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938079"/>
            <a:ext cx="1068809" cy="1408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5148064" y="1026542"/>
            <a:ext cx="1006475" cy="1473200"/>
            <a:chOff x="4644232" y="1340245"/>
            <a:chExt cx="1006475" cy="1472805"/>
          </a:xfrm>
        </p:grpSpPr>
        <p:sp>
          <p:nvSpPr>
            <p:cNvPr id="8" name="Text Box 15"/>
            <p:cNvSpPr txBox="1">
              <a:spLocks noChangeArrowheads="1"/>
            </p:cNvSpPr>
            <p:nvPr/>
          </p:nvSpPr>
          <p:spPr bwMode="auto">
            <a:xfrm>
              <a:off x="464423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9" name="图片 10267" descr="说明: C:\Users\lenovo\Desktop\20200210汉字演变形体\牛_金文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5364" y="1340245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8"/>
          <p:cNvGrpSpPr>
            <a:grpSpLocks/>
          </p:cNvGrpSpPr>
          <p:nvPr/>
        </p:nvGrpSpPr>
        <p:grpSpPr bwMode="auto">
          <a:xfrm>
            <a:off x="6156176" y="1026542"/>
            <a:ext cx="1006475" cy="1473200"/>
            <a:chOff x="5724526" y="1340245"/>
            <a:chExt cx="1006475" cy="1472805"/>
          </a:xfrm>
        </p:grpSpPr>
        <p:sp>
          <p:nvSpPr>
            <p:cNvPr id="11" name="Text Box 16"/>
            <p:cNvSpPr txBox="1">
              <a:spLocks noChangeArrowheads="1"/>
            </p:cNvSpPr>
            <p:nvPr/>
          </p:nvSpPr>
          <p:spPr bwMode="auto">
            <a:xfrm>
              <a:off x="572452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2" name="图片 17432" descr="说明: C:\Users\lenovo\Desktop\20200210汉字演变形体\牛_篆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2500" y="1340245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组合 9"/>
          <p:cNvGrpSpPr>
            <a:grpSpLocks/>
          </p:cNvGrpSpPr>
          <p:nvPr/>
        </p:nvGrpSpPr>
        <p:grpSpPr bwMode="auto">
          <a:xfrm>
            <a:off x="7164288" y="1205930"/>
            <a:ext cx="1231900" cy="1293812"/>
            <a:chOff x="6404930" y="1520245"/>
            <a:chExt cx="1231580" cy="1292805"/>
          </a:xfrm>
        </p:grpSpPr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651748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5" name="图片 62" descr="说明: G:\00各种申报材料\2020\20200611《汉字奥秘》\02插图资料\隶书楷书1\新建文件夹\牛_隶书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4930" y="1520245"/>
              <a:ext cx="123158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6"/>
          <p:cNvGrpSpPr>
            <a:grpSpLocks/>
          </p:cNvGrpSpPr>
          <p:nvPr/>
        </p:nvGrpSpPr>
        <p:grpSpPr bwMode="auto">
          <a:xfrm>
            <a:off x="4139952" y="1026542"/>
            <a:ext cx="1006475" cy="1473200"/>
            <a:chOff x="3563938" y="1340245"/>
            <a:chExt cx="1006475" cy="1472805"/>
          </a:xfrm>
        </p:grpSpPr>
        <p:sp>
          <p:nvSpPr>
            <p:cNvPr id="17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18" name="图片 23" descr="C:\Users\lenovo\Desktop\20200210汉字演变形体\牛_甲骨文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748" y="1340245"/>
              <a:ext cx="64685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Picture 7" descr="image00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407" y="2817555"/>
            <a:ext cx="2160537" cy="1346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dow00004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65159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直接连接符 20"/>
          <p:cNvCxnSpPr/>
          <p:nvPr>
            <p:custDataLst>
              <p:tags r:id="rId3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>
            <p:custDataLst>
              <p:tags r:id="rId4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30"/>
          <p:cNvSpPr txBox="1"/>
          <p:nvPr>
            <p:custDataLst>
              <p:tags r:id="rId5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098114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41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3" grpId="0" autoUpdateAnimBg="0"/>
      <p:bldP spid="4" grpId="0" autoUpdateAnimBg="0"/>
      <p:bldP spid="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6162</TotalTime>
  <Words>47</Words>
  <Application>Microsoft Office PowerPoint</Application>
  <PresentationFormat>全屏显示(16:9)</PresentationFormat>
  <Paragraphs>11</Paragraphs>
  <Slides>1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1215</cp:revision>
  <dcterms:created xsi:type="dcterms:W3CDTF">2011-03-21T09:38:00Z</dcterms:created>
  <dcterms:modified xsi:type="dcterms:W3CDTF">2026-07-07T15:12:58Z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