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42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火huo1[1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17618"/>
            <a:ext cx="1296144" cy="1670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5"/>
          <p:cNvSpPr txBox="1">
            <a:spLocks noChangeArrowheads="1"/>
          </p:cNvSpPr>
          <p:nvPr/>
        </p:nvSpPr>
        <p:spPr bwMode="auto">
          <a:xfrm>
            <a:off x="6660232" y="2216934"/>
            <a:ext cx="216058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火</a:t>
            </a: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4211612" y="2859782"/>
            <a:ext cx="273665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火，象形字。甲骨文字形，描绘的是火焰的样子。表示“物体燃烧所发的光、焰和热”的意思。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7092032" y="1586285"/>
            <a:ext cx="12969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dirty="0" err="1">
                <a:solidFill>
                  <a:srgbClr val="FF0000"/>
                </a:solidFill>
                <a:latin typeface="宋体" charset="-122"/>
              </a:rPr>
              <a:t>huǒ</a:t>
            </a:r>
            <a:endParaRPr lang="en-US" altLang="zh-CN" sz="4400" dirty="0">
              <a:solidFill>
                <a:srgbClr val="FF0000"/>
              </a:solidFill>
              <a:latin typeface="宋体" charset="-122"/>
            </a:endParaRPr>
          </a:p>
        </p:txBody>
      </p:sp>
      <p:grpSp>
        <p:nvGrpSpPr>
          <p:cNvPr id="6" name="组合 1"/>
          <p:cNvGrpSpPr>
            <a:grpSpLocks/>
          </p:cNvGrpSpPr>
          <p:nvPr/>
        </p:nvGrpSpPr>
        <p:grpSpPr bwMode="auto">
          <a:xfrm>
            <a:off x="3543647" y="1213321"/>
            <a:ext cx="1174750" cy="1473200"/>
            <a:chOff x="3299132" y="1340768"/>
            <a:chExt cx="1174750" cy="1472282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38327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" name="图片 1740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9132" y="1340768"/>
              <a:ext cx="1174750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2"/>
          <p:cNvGrpSpPr>
            <a:grpSpLocks/>
          </p:cNvGrpSpPr>
          <p:nvPr/>
        </p:nvGrpSpPr>
        <p:grpSpPr bwMode="auto">
          <a:xfrm>
            <a:off x="4853335" y="1213321"/>
            <a:ext cx="1006475" cy="1473200"/>
            <a:chOff x="4607604" y="1340768"/>
            <a:chExt cx="1006475" cy="147228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607604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1" name="图片 2153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2697" y="1340768"/>
              <a:ext cx="776288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3"/>
          <p:cNvGrpSpPr>
            <a:grpSpLocks/>
          </p:cNvGrpSpPr>
          <p:nvPr/>
        </p:nvGrpSpPr>
        <p:grpSpPr bwMode="auto">
          <a:xfrm>
            <a:off x="6013797" y="1213321"/>
            <a:ext cx="1006475" cy="1473200"/>
            <a:chOff x="5768501" y="1340768"/>
            <a:chExt cx="1006475" cy="147228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76850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图片 17409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0426" y="1340768"/>
              <a:ext cx="682625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4"/>
          <p:cNvGrpSpPr>
            <a:grpSpLocks/>
          </p:cNvGrpSpPr>
          <p:nvPr/>
        </p:nvGrpSpPr>
        <p:grpSpPr bwMode="auto">
          <a:xfrm>
            <a:off x="1926357" y="2981796"/>
            <a:ext cx="1133475" cy="1328738"/>
            <a:chOff x="6534792" y="1484518"/>
            <a:chExt cx="1134421" cy="1328532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59876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7" name="图片 15380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792" y="1484518"/>
              <a:ext cx="1134421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5"/>
          <p:cNvGrpSpPr>
            <a:grpSpLocks/>
          </p:cNvGrpSpPr>
          <p:nvPr/>
        </p:nvGrpSpPr>
        <p:grpSpPr bwMode="auto">
          <a:xfrm>
            <a:off x="3060452" y="2838921"/>
            <a:ext cx="1079500" cy="1471613"/>
            <a:chOff x="7969680" y="1340768"/>
            <a:chExt cx="1079500" cy="1472282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800619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20" name="图片 1538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69680" y="1340768"/>
              <a:ext cx="1079500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1" name="直接连接符 20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475455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  <p:bldP spid="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6164</TotalTime>
  <Words>54</Words>
  <Application>Microsoft Office PowerPoint</Application>
  <PresentationFormat>全屏显示(16:9)</PresentationFormat>
  <Paragraphs>12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1224</cp:revision>
  <dcterms:created xsi:type="dcterms:W3CDTF">2011-03-21T09:38:00Z</dcterms:created>
  <dcterms:modified xsi:type="dcterms:W3CDTF">2026-07-08T00:19:10Z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