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0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IC0079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5846"/>
            <a:ext cx="914400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6516216" y="1640870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瓜</a:t>
            </a: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7038503" y="987375"/>
            <a:ext cx="118903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</a:rPr>
              <a:t>gu</a:t>
            </a: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ā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35549" y="2482630"/>
            <a:ext cx="4752676" cy="1061828"/>
            <a:chOff x="2058541" y="3768887"/>
            <a:chExt cx="5888279" cy="727685"/>
          </a:xfrm>
        </p:grpSpPr>
        <p:sp>
          <p:nvSpPr>
            <p:cNvPr id="6" name="Text Box 17"/>
            <p:cNvSpPr txBox="1">
              <a:spLocks noChangeArrowheads="1"/>
            </p:cNvSpPr>
            <p:nvPr/>
          </p:nvSpPr>
          <p:spPr bwMode="auto">
            <a:xfrm>
              <a:off x="2058541" y="3768887"/>
              <a:ext cx="5888279" cy="727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       </a:t>
              </a:r>
              <a:r>
                <a:rPr lang="zh-CN" altLang="en-US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金文中的“瓜”字，描绘的是瓜带着瓜秧的样子。直到现在，“瓜”字中的“    ”还像“瓜秧”，“厶”还像是藏在瓜秧中的“瓜”</a:t>
              </a:r>
              <a:r>
                <a:rPr lang="zh-CN" altLang="en-US" sz="1400" b="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。</a:t>
              </a:r>
            </a:p>
          </p:txBody>
        </p:sp>
        <p:pic>
          <p:nvPicPr>
            <p:cNvPr id="7" name="Picture 18" descr="瓜-部分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519" y="4046026"/>
              <a:ext cx="258977" cy="148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20" descr="西瓜田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156" y="959496"/>
            <a:ext cx="1445175" cy="1396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3525043" y="866651"/>
            <a:ext cx="1038225" cy="1489075"/>
            <a:chOff x="1410" y="799"/>
            <a:chExt cx="654" cy="938"/>
          </a:xfrm>
        </p:grpSpPr>
        <p:pic>
          <p:nvPicPr>
            <p:cNvPr id="10" name="Picture 4" descr="瓜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0" y="799"/>
              <a:ext cx="558" cy="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21"/>
            <p:cNvSpPr txBox="1">
              <a:spLocks noChangeArrowheads="1"/>
            </p:cNvSpPr>
            <p:nvPr/>
          </p:nvSpPr>
          <p:spPr bwMode="auto">
            <a:xfrm>
              <a:off x="1429" y="1525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4675980" y="850776"/>
            <a:ext cx="1008063" cy="1489075"/>
            <a:chOff x="2382" y="799"/>
            <a:chExt cx="635" cy="938"/>
          </a:xfrm>
        </p:grpSpPr>
        <p:pic>
          <p:nvPicPr>
            <p:cNvPr id="13" name="Picture 7" descr="瓜－小篆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7" y="799"/>
              <a:ext cx="594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382" y="1525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grpSp>
        <p:nvGrpSpPr>
          <p:cNvPr id="15" name="Group 26"/>
          <p:cNvGrpSpPr>
            <a:grpSpLocks/>
          </p:cNvGrpSpPr>
          <p:nvPr/>
        </p:nvGrpSpPr>
        <p:grpSpPr bwMode="auto">
          <a:xfrm>
            <a:off x="5796756" y="563438"/>
            <a:ext cx="1079500" cy="1776413"/>
            <a:chOff x="3334" y="618"/>
            <a:chExt cx="680" cy="1119"/>
          </a:xfrm>
        </p:grpSpPr>
        <p:pic>
          <p:nvPicPr>
            <p:cNvPr id="16" name="Picture 10" descr="瓜－隶书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" y="618"/>
              <a:ext cx="646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23"/>
            <p:cNvSpPr txBox="1">
              <a:spLocks noChangeArrowheads="1"/>
            </p:cNvSpPr>
            <p:nvPr/>
          </p:nvSpPr>
          <p:spPr bwMode="auto">
            <a:xfrm>
              <a:off x="3379" y="1525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</p:grp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12268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6162</TotalTime>
  <Words>61</Words>
  <Application>Microsoft Office PowerPoint</Application>
  <PresentationFormat>全屏显示(16:9)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1217</cp:revision>
  <dcterms:created xsi:type="dcterms:W3CDTF">2011-03-21T09:38:00Z</dcterms:created>
  <dcterms:modified xsi:type="dcterms:W3CDTF">2026-07-07T15:35:34Z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