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115616" y="2852007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大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923928" y="2927654"/>
            <a:ext cx="4575124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大，象形字。甲骨文字形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像人的正面形象，有手有脚。最初指人的正面形象，后来表示大小的“大”等意思。以“大”作偏旁组成汉字，部分与人类或人事有关，如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夭、夫、夹、爽、太、奔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等。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4104" name="图片 15" descr="G:\00各种申报材料\2020\《汉字文化》文本教材0407\02汉字有关图片20200406\大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089" y="922489"/>
            <a:ext cx="1115332" cy="1423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275856" y="1178645"/>
            <a:ext cx="1006475" cy="1262575"/>
            <a:chOff x="3563938" y="1548808"/>
            <a:chExt cx="1006475" cy="1684068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563938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20" name="图片 16" descr="C:\Users\lenovo\Desktop\20200210汉字演变形体\大_甲骨文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3430" y="1548808"/>
              <a:ext cx="46749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207818" y="1178645"/>
            <a:ext cx="1006475" cy="1262575"/>
            <a:chOff x="4716463" y="1548808"/>
            <a:chExt cx="1006475" cy="1684068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716463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8" name="图片 17" descr="C:\Users\lenovo\Desktop\20200210汉字演变形体\大_金文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2492" y="1548808"/>
              <a:ext cx="61441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139780" y="1178645"/>
            <a:ext cx="1006475" cy="1262575"/>
            <a:chOff x="5868988" y="1548808"/>
            <a:chExt cx="1006475" cy="1684068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868988" y="2781300"/>
              <a:ext cx="1006475" cy="45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6" name="图片 18" descr="C:\Users\lenovo\Desktop\20200210汉字演变形体\大_篆书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5683" y="1548808"/>
              <a:ext cx="773085" cy="1084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4109" name="组合 24"/>
          <p:cNvGrpSpPr>
            <a:grpSpLocks/>
          </p:cNvGrpSpPr>
          <p:nvPr/>
        </p:nvGrpSpPr>
        <p:grpSpPr bwMode="auto">
          <a:xfrm>
            <a:off x="6071742" y="1346736"/>
            <a:ext cx="1590675" cy="1094484"/>
            <a:chOff x="4565389" y="635612"/>
            <a:chExt cx="1591200" cy="1458633"/>
          </a:xfrm>
        </p:grpSpPr>
        <p:pic>
          <p:nvPicPr>
            <p:cNvPr id="4113" name="图片 2067" descr="大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5389" y="635612"/>
              <a:ext cx="15912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4857752" y="1643050"/>
              <a:ext cx="1006475" cy="451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grpSp>
        <p:nvGrpSpPr>
          <p:cNvPr id="4110" name="组合 25"/>
          <p:cNvGrpSpPr>
            <a:grpSpLocks/>
          </p:cNvGrpSpPr>
          <p:nvPr/>
        </p:nvGrpSpPr>
        <p:grpSpPr bwMode="auto">
          <a:xfrm>
            <a:off x="7587906" y="1245414"/>
            <a:ext cx="1108075" cy="1195806"/>
            <a:chOff x="6252204" y="500042"/>
            <a:chExt cx="1108421" cy="1594416"/>
          </a:xfrm>
        </p:grpSpPr>
        <p:pic>
          <p:nvPicPr>
            <p:cNvPr id="4111" name="图片 2069" descr="大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2204" y="500042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6303177" y="1643050"/>
              <a:ext cx="1006475" cy="451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98241" y="2310272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dà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C5B1A53F-C788-415C-88C9-F26D71CC4F9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7F744BB-E168-4FE1-B821-338C6126F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9C292AEB-BFBE-4843-87CA-BBEC47DF451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2816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utoUpdateAnimBg="0"/>
      <p:bldP spid="5142" grpId="0" autoUpdateAnimBg="0"/>
      <p:bldP spid="514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6195</TotalTime>
  <Words>86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1240</cp:revision>
  <dcterms:created xsi:type="dcterms:W3CDTF">2011-03-21T09:38:00Z</dcterms:created>
  <dcterms:modified xsi:type="dcterms:W3CDTF">2026-07-08T01:17:03Z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