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10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144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1979166" y="2792998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b="1" dirty="0">
                <a:solidFill>
                  <a:srgbClr val="FF0000"/>
                </a:solidFill>
                <a:latin typeface="宋体" panose="02010600030101010101" pitchFamily="2" charset="-122"/>
              </a:rPr>
              <a:t>眉</a:t>
            </a: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2734816" y="2241798"/>
            <a:ext cx="12239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méi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5" name="Text Box 31"/>
          <p:cNvSpPr txBox="1">
            <a:spLocks noChangeArrowheads="1"/>
          </p:cNvSpPr>
          <p:nvPr/>
        </p:nvSpPr>
        <p:spPr bwMode="auto">
          <a:xfrm>
            <a:off x="4355976" y="2931790"/>
            <a:ext cx="406034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眉，甲骨文、金文都像一幅眉毛下面带有眼睛的样子！虽然“眉毛”与“眼睛”在一起，但是眉毛画的特别突出，人们一看就知道要表示的是“眼睛”上面的“眉毛”</a:t>
            </a:r>
            <a:r>
              <a:rPr lang="zh-CN" altLang="zh-CN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。</a:t>
            </a:r>
          </a:p>
        </p:txBody>
      </p:sp>
      <p:grpSp>
        <p:nvGrpSpPr>
          <p:cNvPr id="6" name="组合 12"/>
          <p:cNvGrpSpPr>
            <a:grpSpLocks/>
          </p:cNvGrpSpPr>
          <p:nvPr/>
        </p:nvGrpSpPr>
        <p:grpSpPr bwMode="auto">
          <a:xfrm>
            <a:off x="3678262" y="1131590"/>
            <a:ext cx="1592263" cy="1471613"/>
            <a:chOff x="3124884" y="1340768"/>
            <a:chExt cx="1591579" cy="1472282"/>
          </a:xfrm>
        </p:grpSpPr>
        <p:sp>
          <p:nvSpPr>
            <p:cNvPr id="7" name="Text Box 14"/>
            <p:cNvSpPr txBox="1">
              <a:spLocks noChangeArrowheads="1"/>
            </p:cNvSpPr>
            <p:nvPr/>
          </p:nvSpPr>
          <p:spPr bwMode="auto">
            <a:xfrm>
              <a:off x="3417436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8" name="图片 19486" descr="说明: C:\Users\lenovo\Desktop\20200210汉字演变形体\眉_甲骨文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24884" y="1340768"/>
              <a:ext cx="159157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13"/>
          <p:cNvGrpSpPr>
            <a:grpSpLocks/>
          </p:cNvGrpSpPr>
          <p:nvPr/>
        </p:nvGrpSpPr>
        <p:grpSpPr bwMode="auto">
          <a:xfrm>
            <a:off x="5319737" y="1131590"/>
            <a:ext cx="1006475" cy="1471613"/>
            <a:chOff x="4785013" y="1340768"/>
            <a:chExt cx="1006475" cy="1472282"/>
          </a:xfrm>
        </p:grpSpPr>
        <p:sp>
          <p:nvSpPr>
            <p:cNvPr id="10" name="Text Box 15"/>
            <p:cNvSpPr txBox="1">
              <a:spLocks noChangeArrowheads="1"/>
            </p:cNvSpPr>
            <p:nvPr/>
          </p:nvSpPr>
          <p:spPr bwMode="auto">
            <a:xfrm>
              <a:off x="4785013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1" name="图片 19487" descr="说明: C:\Users\lenovo\Desktop\20200210汉字演变形体\眉_金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7724" y="1340768"/>
              <a:ext cx="88105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组合 14"/>
          <p:cNvGrpSpPr>
            <a:grpSpLocks/>
          </p:cNvGrpSpPr>
          <p:nvPr/>
        </p:nvGrpSpPr>
        <p:grpSpPr bwMode="auto">
          <a:xfrm>
            <a:off x="6373837" y="1131590"/>
            <a:ext cx="1006475" cy="1471613"/>
            <a:chOff x="5868988" y="1340768"/>
            <a:chExt cx="1006475" cy="1472282"/>
          </a:xfrm>
        </p:grpSpPr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586898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4" name="图片 15360" descr="说明: C:\Users\lenovo\Desktop\20200210汉字演变形体\眉_篆书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59594" y="1340768"/>
              <a:ext cx="62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组合 15"/>
          <p:cNvGrpSpPr>
            <a:grpSpLocks/>
          </p:cNvGrpSpPr>
          <p:nvPr/>
        </p:nvGrpSpPr>
        <p:grpSpPr bwMode="auto">
          <a:xfrm>
            <a:off x="7294190" y="1187871"/>
            <a:ext cx="1238250" cy="1400175"/>
            <a:chOff x="6503585" y="1412880"/>
            <a:chExt cx="1238824" cy="1400170"/>
          </a:xfrm>
        </p:grpSpPr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6619760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7" name="图片 5142" descr="说明: G:\00各种申报材料\2020\20200611《汉字奥秘》\02插图资料\隶书楷书1\眉_隶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03585" y="1412880"/>
              <a:ext cx="1238824" cy="93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8" name="图片 1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2774" y="1131590"/>
            <a:ext cx="1585071" cy="1273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9" name="直接连接符 18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3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文本框 14">
            <a:extLst>
              <a:ext uri="{FF2B5EF4-FFF2-40B4-BE49-F238E27FC236}">
                <a16:creationId xmlns:a16="http://schemas.microsoft.com/office/drawing/2014/main" id="{F25DBDD3-F722-4994-B853-33A05CF0DB61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9539958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  <p:bldP spid="5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6162</TotalTime>
  <Words>67</Words>
  <Application>Microsoft Office PowerPoint</Application>
  <PresentationFormat>全屏显示(16:9)</PresentationFormat>
  <Paragraphs>11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1218</cp:revision>
  <dcterms:created xsi:type="dcterms:W3CDTF">2011-03-21T09:38:00Z</dcterms:created>
  <dcterms:modified xsi:type="dcterms:W3CDTF">2026-07-07T15:36:58Z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