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0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438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10校本课程_汉字奥秘\20120317汉字奥秘_特色课程\汉字奥秘\13第十三讲：形声字_左右结构\图片资料\乌鸦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97" y="1011429"/>
            <a:ext cx="1791610" cy="155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8"/>
          <p:cNvGrpSpPr>
            <a:grpSpLocks/>
          </p:cNvGrpSpPr>
          <p:nvPr/>
        </p:nvGrpSpPr>
        <p:grpSpPr bwMode="auto">
          <a:xfrm>
            <a:off x="3565525" y="1175321"/>
            <a:ext cx="1006475" cy="1468437"/>
            <a:chOff x="4828111" y="1344500"/>
            <a:chExt cx="1006475" cy="1468550"/>
          </a:xfrm>
        </p:grpSpPr>
        <p:sp>
          <p:nvSpPr>
            <p:cNvPr id="4" name="Text Box 15"/>
            <p:cNvSpPr txBox="1">
              <a:spLocks noChangeArrowheads="1"/>
            </p:cNvSpPr>
            <p:nvPr/>
          </p:nvSpPr>
          <p:spPr bwMode="auto">
            <a:xfrm>
              <a:off x="482811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5" name="图片 67644" descr="乌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7138" y="1344500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组合 9"/>
          <p:cNvGrpSpPr>
            <a:grpSpLocks/>
          </p:cNvGrpSpPr>
          <p:nvPr/>
        </p:nvGrpSpPr>
        <p:grpSpPr bwMode="auto">
          <a:xfrm>
            <a:off x="4427984" y="1175321"/>
            <a:ext cx="1006475" cy="1468437"/>
            <a:chOff x="5798280" y="1344500"/>
            <a:chExt cx="1006475" cy="1468550"/>
          </a:xfrm>
        </p:grpSpPr>
        <p:sp>
          <p:nvSpPr>
            <p:cNvPr id="7" name="Text Box 16"/>
            <p:cNvSpPr txBox="1">
              <a:spLocks noChangeArrowheads="1"/>
            </p:cNvSpPr>
            <p:nvPr/>
          </p:nvSpPr>
          <p:spPr bwMode="auto">
            <a:xfrm>
              <a:off x="579828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8" name="Picture 2" descr="乌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6254" y="1344500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0"/>
          <p:cNvGrpSpPr>
            <a:grpSpLocks/>
          </p:cNvGrpSpPr>
          <p:nvPr/>
        </p:nvGrpSpPr>
        <p:grpSpPr bwMode="auto">
          <a:xfrm>
            <a:off x="5436096" y="1283271"/>
            <a:ext cx="1046163" cy="1360487"/>
            <a:chOff x="6677722" y="1452500"/>
            <a:chExt cx="1045894" cy="1360550"/>
          </a:xfrm>
        </p:grpSpPr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669743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1" name="图片 67645" descr="乌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7722" y="1452500"/>
              <a:ext cx="1045894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6661869" y="1175321"/>
            <a:ext cx="1006475" cy="1468437"/>
            <a:chOff x="8020246" y="1344500"/>
            <a:chExt cx="1006475" cy="1468550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802024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4" name="图片 67646" descr="乌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6115" y="1344500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6948264" y="2720990"/>
            <a:ext cx="216058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乌</a:t>
            </a: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7488014" y="2144157"/>
            <a:ext cx="108108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wū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492122" y="2913206"/>
            <a:ext cx="399397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乌，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象形字。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篆文像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一般鸟形，只是没有画出眼睛，因为乌鸦全黑，眼睛与毛色一样，以此来表示是乌鸦，颇有道理。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475656" y="3651474"/>
            <a:ext cx="401044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《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说文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：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“烏，孝鸟也。象形。”本义为乌鸦。传说乌鸦有反哺之义，羔羊有跪乳之恩。故乌称孝鸟。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本义指鸟名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乌鸦</a:t>
            </a:r>
            <a:r>
              <a:rPr lang="zh-CN" altLang="en-US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19" name="Picture 12" descr="C:\Users\Administrator\Desktop\乌鸦反哺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56671" y="3075807"/>
            <a:ext cx="1511635" cy="1152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06627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6165</TotalTime>
  <Words>102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1226</cp:revision>
  <dcterms:created xsi:type="dcterms:W3CDTF">2011-03-21T09:38:00Z</dcterms:created>
  <dcterms:modified xsi:type="dcterms:W3CDTF">2026-07-08T00:22:30Z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