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505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0"/>
          <p:cNvSpPr txBox="1">
            <a:spLocks noChangeArrowheads="1"/>
          </p:cNvSpPr>
          <p:nvPr/>
        </p:nvSpPr>
        <p:spPr bwMode="auto">
          <a:xfrm>
            <a:off x="6516216" y="2360950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鸟</a:t>
            </a: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7064697" y="1637050"/>
            <a:ext cx="1566862" cy="76944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US" altLang="zh-CN" sz="4400" b="0" dirty="0" err="1">
                <a:solidFill>
                  <a:srgbClr val="FF0000"/>
                </a:solidFill>
                <a:latin typeface="宋体" pitchFamily="2" charset="-122"/>
              </a:rPr>
              <a:t>ni</a:t>
            </a:r>
            <a:r>
              <a:rPr lang="zh-CN" altLang="zh-CN" sz="4400" b="0" dirty="0">
                <a:solidFill>
                  <a:srgbClr val="FF0000"/>
                </a:solidFill>
                <a:latin typeface="宋体" pitchFamily="2" charset="-122"/>
              </a:rPr>
              <a:t>ǎ</a:t>
            </a:r>
            <a:r>
              <a:rPr lang="en-US" altLang="zh-CN" sz="4400" b="0" dirty="0">
                <a:solidFill>
                  <a:srgbClr val="FF0000"/>
                </a:solidFill>
                <a:latin typeface="宋体" pitchFamily="2" charset="-122"/>
              </a:rPr>
              <a:t>o</a:t>
            </a:r>
          </a:p>
        </p:txBody>
      </p:sp>
      <p:sp>
        <p:nvSpPr>
          <p:cNvPr id="4" name="Text Box 22"/>
          <p:cNvSpPr txBox="1">
            <a:spLocks noChangeArrowheads="1"/>
          </p:cNvSpPr>
          <p:nvPr/>
        </p:nvSpPr>
        <p:spPr bwMode="auto">
          <a:xfrm>
            <a:off x="4123655" y="2953035"/>
            <a:ext cx="29686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鸟，象形字。甲骨文、金文字形，描绘的是一只头、尾、足、羽俱全的侧面鸟形。最初指长尾巴的鸟，现在指所有飞禽的总称。</a:t>
            </a:r>
          </a:p>
        </p:txBody>
      </p:sp>
      <p:grpSp>
        <p:nvGrpSpPr>
          <p:cNvPr id="5" name="组合 9"/>
          <p:cNvGrpSpPr>
            <a:grpSpLocks/>
          </p:cNvGrpSpPr>
          <p:nvPr/>
        </p:nvGrpSpPr>
        <p:grpSpPr bwMode="auto">
          <a:xfrm>
            <a:off x="3474441" y="1202655"/>
            <a:ext cx="1006475" cy="1471613"/>
            <a:chOff x="3052227" y="1340888"/>
            <a:chExt cx="1006475" cy="1472162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auto">
            <a:xfrm>
              <a:off x="305222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" name="图片 15364" descr="鸟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8622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12"/>
          <p:cNvGrpSpPr>
            <a:grpSpLocks/>
          </p:cNvGrpSpPr>
          <p:nvPr/>
        </p:nvGrpSpPr>
        <p:grpSpPr bwMode="auto">
          <a:xfrm>
            <a:off x="5359367" y="1202655"/>
            <a:ext cx="1006475" cy="1471613"/>
            <a:chOff x="4716463" y="1340888"/>
            <a:chExt cx="1006475" cy="1472162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0" name="图片 15365" descr="鸟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4437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3"/>
          <p:cNvGrpSpPr>
            <a:grpSpLocks/>
          </p:cNvGrpSpPr>
          <p:nvPr/>
        </p:nvGrpSpPr>
        <p:grpSpPr bwMode="auto">
          <a:xfrm>
            <a:off x="6301829" y="1202655"/>
            <a:ext cx="1006475" cy="1471613"/>
            <a:chOff x="5868988" y="1340888"/>
            <a:chExt cx="1006475" cy="1472162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3" name="图片 15366" descr="鸟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1173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4"/>
          <p:cNvGrpSpPr>
            <a:grpSpLocks/>
          </p:cNvGrpSpPr>
          <p:nvPr/>
        </p:nvGrpSpPr>
        <p:grpSpPr bwMode="auto">
          <a:xfrm>
            <a:off x="2045469" y="3278857"/>
            <a:ext cx="1006475" cy="1381125"/>
            <a:chOff x="6703789" y="1430888"/>
            <a:chExt cx="1006475" cy="1382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70378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6" name="图片 67625" descr="鸟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3343" y="1430888"/>
              <a:ext cx="947367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5"/>
          <p:cNvGrpSpPr>
            <a:grpSpLocks/>
          </p:cNvGrpSpPr>
          <p:nvPr/>
        </p:nvGrpSpPr>
        <p:grpSpPr bwMode="auto">
          <a:xfrm>
            <a:off x="3061469" y="3188369"/>
            <a:ext cx="1006475" cy="1471613"/>
            <a:chOff x="7719095" y="1340888"/>
            <a:chExt cx="1006475" cy="147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71909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19" name="图片 67633" descr="鸟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38648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1"/>
          <p:cNvGrpSpPr>
            <a:grpSpLocks/>
          </p:cNvGrpSpPr>
          <p:nvPr/>
        </p:nvGrpSpPr>
        <p:grpSpPr bwMode="auto">
          <a:xfrm>
            <a:off x="4416904" y="1202655"/>
            <a:ext cx="1006475" cy="1489075"/>
            <a:chOff x="3890004" y="1340888"/>
            <a:chExt cx="1006475" cy="1488558"/>
          </a:xfrm>
        </p:grpSpPr>
        <p:pic>
          <p:nvPicPr>
            <p:cNvPr id="21" name="Picture 7" descr="鸟_金文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4294" y="1340888"/>
              <a:ext cx="93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 Box 15"/>
            <p:cNvSpPr txBox="1">
              <a:spLocks noChangeArrowheads="1"/>
            </p:cNvSpPr>
            <p:nvPr/>
          </p:nvSpPr>
          <p:spPr bwMode="auto">
            <a:xfrm>
              <a:off x="3890004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pic>
        <p:nvPicPr>
          <p:cNvPr id="23" name="Picture 33" descr="C:\Users\Administrator\Desktop\鸟0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366" y="920592"/>
            <a:ext cx="1260613" cy="2043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701485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6165</TotalTime>
  <Words>67</Words>
  <Application>Microsoft Office PowerPoint</Application>
  <PresentationFormat>全屏显示(16:9)</PresentationFormat>
  <Paragraphs>13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1225</cp:revision>
  <dcterms:created xsi:type="dcterms:W3CDTF">2011-03-21T09:38:00Z</dcterms:created>
  <dcterms:modified xsi:type="dcterms:W3CDTF">2026-07-08T00:21:01Z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