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29" r:id="rId2"/>
    <p:sldId id="435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6.xml"/><Relationship Id="rId7" Type="http://schemas.openxmlformats.org/officeDocument/2006/relationships/image" Target="../media/image4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043608" y="2077642"/>
            <a:ext cx="266382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兔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26235" y="1545432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ù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93829" y="2914651"/>
            <a:ext cx="3600400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兔，象形字。甲骨文字形，简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明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形象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地描绘了兔子的基本特征。本义指一种长耳短尾、肢体短小的哺乳类动物，通称兔子。</a:t>
            </a: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709478" y="669925"/>
            <a:ext cx="50947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兔子的尾巴——长</a:t>
            </a:r>
            <a:r>
              <a:rPr lang="zh-CN" altLang="en-US" sz="24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 err="1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cháng</a:t>
            </a:r>
            <a:r>
              <a:rPr lang="zh-CN" altLang="en-US" sz="24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不了</a:t>
            </a:r>
          </a:p>
        </p:txBody>
      </p:sp>
      <p:sp>
        <p:nvSpPr>
          <p:cNvPr id="4104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4105" name="图片 24" descr="G:\00各种申报材料\2020\《汉字文化》文本教材0407\汉字图片20200406\兔子00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731" y="1983292"/>
            <a:ext cx="1511943" cy="18942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6" name="组合 6"/>
          <p:cNvGrpSpPr>
            <a:grpSpLocks/>
          </p:cNvGrpSpPr>
          <p:nvPr/>
        </p:nvGrpSpPr>
        <p:grpSpPr bwMode="auto">
          <a:xfrm>
            <a:off x="3050506" y="1546623"/>
            <a:ext cx="1006475" cy="1202856"/>
            <a:chOff x="3563938" y="476792"/>
            <a:chExt cx="1006475" cy="1603224"/>
          </a:xfrm>
        </p:grpSpPr>
        <p:sp>
          <p:nvSpPr>
            <p:cNvPr id="4117" name="Text Box 14"/>
            <p:cNvSpPr txBox="1">
              <a:spLocks noChangeArrowheads="1"/>
            </p:cNvSpPr>
            <p:nvPr/>
          </p:nvSpPr>
          <p:spPr bwMode="auto">
            <a:xfrm>
              <a:off x="3563938" y="1628775"/>
              <a:ext cx="1006475" cy="451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18" name="图片 22545" descr="说明: C:\Users\lenovo\Desktop\20200210汉字演变形体\兔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123" y="476792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7"/>
          <p:cNvGrpSpPr>
            <a:grpSpLocks/>
          </p:cNvGrpSpPr>
          <p:nvPr/>
        </p:nvGrpSpPr>
        <p:grpSpPr bwMode="auto">
          <a:xfrm>
            <a:off x="4052747" y="1546623"/>
            <a:ext cx="1006475" cy="1202856"/>
            <a:chOff x="4716463" y="476792"/>
            <a:chExt cx="1006475" cy="1603224"/>
          </a:xfrm>
        </p:grpSpPr>
        <p:sp>
          <p:nvSpPr>
            <p:cNvPr id="4115" name="Text Box 15"/>
            <p:cNvSpPr txBox="1">
              <a:spLocks noChangeArrowheads="1"/>
            </p:cNvSpPr>
            <p:nvPr/>
          </p:nvSpPr>
          <p:spPr bwMode="auto">
            <a:xfrm>
              <a:off x="4716463" y="1628775"/>
              <a:ext cx="1006475" cy="451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6" name="图片 22546" descr="说明: C:\Users\lenovo\Desktop\20200210汉字演变形体\兔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0227" y="476792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8"/>
          <p:cNvGrpSpPr>
            <a:grpSpLocks/>
          </p:cNvGrpSpPr>
          <p:nvPr/>
        </p:nvGrpSpPr>
        <p:grpSpPr bwMode="auto">
          <a:xfrm>
            <a:off x="5054988" y="1546623"/>
            <a:ext cx="1006475" cy="1202856"/>
            <a:chOff x="5807975" y="476792"/>
            <a:chExt cx="1006475" cy="1603224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5807975" y="1628775"/>
              <a:ext cx="1006475" cy="451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4" name="图片 22547" descr="说明: C:\Users\lenovo\Desktop\20200210汉字演变形体\兔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8581" y="476792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9"/>
          <p:cNvGrpSpPr>
            <a:grpSpLocks/>
          </p:cNvGrpSpPr>
          <p:nvPr/>
        </p:nvGrpSpPr>
        <p:grpSpPr bwMode="auto">
          <a:xfrm>
            <a:off x="6057230" y="1601391"/>
            <a:ext cx="1035050" cy="1148265"/>
            <a:chOff x="6570822" y="548792"/>
            <a:chExt cx="1034527" cy="1531541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6584848" y="1628774"/>
              <a:ext cx="1006475" cy="451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112" name="图片 124" descr="说明: G:\00各种申报材料\2020\20200611《汉字奥秘》\02插图资料\隶书楷书2-1\兔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0822" y="548792"/>
              <a:ext cx="1034527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0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1D658930-76BB-419E-8D74-B1AE7E4A45FC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E8C976AC-8CF0-410E-82A1-0E4199B0574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>
            <a:extLst>
              <a:ext uri="{FF2B5EF4-FFF2-40B4-BE49-F238E27FC236}">
                <a16:creationId xmlns:a16="http://schemas.microsoft.com/office/drawing/2014/main" id="{FD7F4A17-379E-49FC-857D-C1E4BE7AD85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56D15FB-F8AD-4654-99CE-86B6C279D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A508E6E0-E9D9-40B4-872D-41D073E8BCA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2231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 autoUpdateAnimBg="0"/>
      <p:bldP spid="5141" grpId="0" autoUpdateAnimBg="0"/>
      <p:bldP spid="5142" grpId="0" autoUpdateAnimBg="0"/>
      <p:bldP spid="1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1043608" y="2077642"/>
            <a:ext cx="266382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兔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726235" y="1545432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</a:t>
            </a:r>
            <a:r>
              <a:rPr lang="zh-CN" altLang="zh-CN" sz="4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ù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293829" y="2914651"/>
            <a:ext cx="378441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兔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字中的“丶”是兔子尾巴演变过来的。兔子的尾巴那么短，挺难看的。如果兔子没有尾巴，就更难看了！所以写“兔”字时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千万不能忘掉兔子的尾巴（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</a:rPr>
              <a:t>丶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）哟！</a:t>
            </a:r>
            <a:endParaRPr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104" name="Rectangle 1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4105" name="图片 24" descr="G:\00各种申报材料\2020\《汉字文化》文本教材0407\汉字图片20200406\兔子00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731" y="1983292"/>
            <a:ext cx="1511943" cy="18942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6" name="组合 6"/>
          <p:cNvGrpSpPr>
            <a:grpSpLocks/>
          </p:cNvGrpSpPr>
          <p:nvPr/>
        </p:nvGrpSpPr>
        <p:grpSpPr bwMode="auto">
          <a:xfrm>
            <a:off x="3050506" y="1546623"/>
            <a:ext cx="1006475" cy="1202856"/>
            <a:chOff x="3563938" y="476792"/>
            <a:chExt cx="1006475" cy="1603224"/>
          </a:xfrm>
        </p:grpSpPr>
        <p:sp>
          <p:nvSpPr>
            <p:cNvPr id="4117" name="Text Box 14"/>
            <p:cNvSpPr txBox="1">
              <a:spLocks noChangeArrowheads="1"/>
            </p:cNvSpPr>
            <p:nvPr/>
          </p:nvSpPr>
          <p:spPr bwMode="auto">
            <a:xfrm>
              <a:off x="3563938" y="1628775"/>
              <a:ext cx="1006475" cy="451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18" name="图片 22545" descr="说明: C:\Users\lenovo\Desktop\20200210汉字演变形体\兔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6123" y="476792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7"/>
          <p:cNvGrpSpPr>
            <a:grpSpLocks/>
          </p:cNvGrpSpPr>
          <p:nvPr/>
        </p:nvGrpSpPr>
        <p:grpSpPr bwMode="auto">
          <a:xfrm>
            <a:off x="4052747" y="1546623"/>
            <a:ext cx="1006475" cy="1202856"/>
            <a:chOff x="4716463" y="476792"/>
            <a:chExt cx="1006475" cy="1603224"/>
          </a:xfrm>
        </p:grpSpPr>
        <p:sp>
          <p:nvSpPr>
            <p:cNvPr id="4115" name="Text Box 15"/>
            <p:cNvSpPr txBox="1">
              <a:spLocks noChangeArrowheads="1"/>
            </p:cNvSpPr>
            <p:nvPr/>
          </p:nvSpPr>
          <p:spPr bwMode="auto">
            <a:xfrm>
              <a:off x="4716463" y="1628775"/>
              <a:ext cx="1006475" cy="451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6" name="图片 22546" descr="说明: C:\Users\lenovo\Desktop\20200210汉字演变形体\兔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0227" y="476792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8"/>
          <p:cNvGrpSpPr>
            <a:grpSpLocks/>
          </p:cNvGrpSpPr>
          <p:nvPr/>
        </p:nvGrpSpPr>
        <p:grpSpPr bwMode="auto">
          <a:xfrm>
            <a:off x="5054988" y="1546623"/>
            <a:ext cx="1006475" cy="1202856"/>
            <a:chOff x="5807975" y="476792"/>
            <a:chExt cx="1006475" cy="1603224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5807975" y="1628775"/>
              <a:ext cx="1006475" cy="451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4" name="图片 22547" descr="说明: C:\Users\lenovo\Desktop\20200210汉字演变形体\兔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8581" y="476792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9"/>
          <p:cNvGrpSpPr>
            <a:grpSpLocks/>
          </p:cNvGrpSpPr>
          <p:nvPr/>
        </p:nvGrpSpPr>
        <p:grpSpPr bwMode="auto">
          <a:xfrm>
            <a:off x="6057230" y="1601391"/>
            <a:ext cx="1035050" cy="1148265"/>
            <a:chOff x="6570822" y="548792"/>
            <a:chExt cx="1034527" cy="1531541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6584848" y="1628774"/>
              <a:ext cx="1006475" cy="4515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112" name="图片 124" descr="说明: G:\00各种申报材料\2020\20200611《汉字奥秘》\02插图资料\隶书楷书2-1\兔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0822" y="548792"/>
              <a:ext cx="1034527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0" name="Rectangle 19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1709478" y="669925"/>
            <a:ext cx="50947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兔子的尾巴——长</a:t>
            </a:r>
            <a:r>
              <a:rPr lang="zh-CN" altLang="en-US" sz="24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 err="1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cháng</a:t>
            </a:r>
            <a:r>
              <a:rPr lang="zh-CN" altLang="en-US" sz="24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不了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CCC0042E-FBFB-4742-860B-66838442CD72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8C1F4BCA-E8BE-4AB0-95CD-1A474F43BA13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46F48A99-BC69-441C-BDFB-3436514DEBB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6F57807-33F8-469D-BDB2-A35901D4F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34283EB8-B213-4FCD-8E1D-ACF9CDA34CB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9267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6197</TotalTime>
  <Words>149</Words>
  <Application>Microsoft Office PowerPoint</Application>
  <PresentationFormat>全屏显示(16:9)</PresentationFormat>
  <Paragraphs>22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1244</cp:revision>
  <dcterms:created xsi:type="dcterms:W3CDTF">2011-03-21T09:38:00Z</dcterms:created>
  <dcterms:modified xsi:type="dcterms:W3CDTF">2026-07-08T01:27:34Z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