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03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139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jpeg"/><Relationship Id="rId3" Type="http://schemas.openxmlformats.org/officeDocument/2006/relationships/tags" Target="../tags/tag1.xml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7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.jpeg"/><Relationship Id="rId5" Type="http://schemas.openxmlformats.org/officeDocument/2006/relationships/tags" Target="../tags/tag3.xml"/><Relationship Id="rId15" Type="http://schemas.openxmlformats.org/officeDocument/2006/relationships/image" Target="../media/image10.jpeg"/><Relationship Id="rId10" Type="http://schemas.openxmlformats.org/officeDocument/2006/relationships/image" Target="../media/image5.jpeg"/><Relationship Id="rId4" Type="http://schemas.openxmlformats.org/officeDocument/2006/relationships/tags" Target="../tags/tag2.xml"/><Relationship Id="rId9" Type="http://schemas.openxmlformats.org/officeDocument/2006/relationships/image" Target="../media/image4.jpeg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2"/>
          <p:cNvSpPr txBox="1">
            <a:spLocks noChangeArrowheads="1"/>
          </p:cNvSpPr>
          <p:nvPr/>
        </p:nvSpPr>
        <p:spPr bwMode="auto">
          <a:xfrm>
            <a:off x="4052342" y="3003798"/>
            <a:ext cx="339997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羊，象形字。甲骨文字形，描绘的是正面观察的羊头形象。特别突出了向下弯卷的羊角。羊，是哺乳动物，反刍类，一般头上有一对角，品种很多</a:t>
            </a:r>
            <a:r>
              <a:rPr lang="zh-CN" altLang="zh-CN" sz="1400" b="0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。</a:t>
            </a:r>
          </a:p>
        </p:txBody>
      </p: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4283968" y="1275606"/>
            <a:ext cx="1006475" cy="1484313"/>
            <a:chOff x="2698039" y="1340888"/>
            <a:chExt cx="1006475" cy="1483804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2698039" y="24881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8" name="图片 2074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6013" y="1340888"/>
              <a:ext cx="53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9"/>
          <p:cNvGrpSpPr>
            <a:grpSpLocks/>
          </p:cNvGrpSpPr>
          <p:nvPr/>
        </p:nvGrpSpPr>
        <p:grpSpPr bwMode="auto">
          <a:xfrm>
            <a:off x="6546552" y="1275606"/>
            <a:ext cx="1193800" cy="1484313"/>
            <a:chOff x="4569303" y="1340888"/>
            <a:chExt cx="1193684" cy="1483804"/>
          </a:xfrm>
        </p:grpSpPr>
        <p:sp>
          <p:nvSpPr>
            <p:cNvPr id="10" name="Text Box 16"/>
            <p:cNvSpPr txBox="1">
              <a:spLocks noChangeArrowheads="1"/>
            </p:cNvSpPr>
            <p:nvPr/>
          </p:nvSpPr>
          <p:spPr bwMode="auto">
            <a:xfrm>
              <a:off x="4662908" y="24881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金书</a:t>
              </a:r>
            </a:p>
          </p:txBody>
        </p:sp>
        <p:pic>
          <p:nvPicPr>
            <p:cNvPr id="11" name="图片 2075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9303" y="1340888"/>
              <a:ext cx="119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8"/>
          <p:cNvGrpSpPr>
            <a:grpSpLocks/>
          </p:cNvGrpSpPr>
          <p:nvPr/>
        </p:nvGrpSpPr>
        <p:grpSpPr bwMode="auto">
          <a:xfrm>
            <a:off x="5371406" y="1275606"/>
            <a:ext cx="1023937" cy="1484313"/>
            <a:chOff x="3548974" y="1340888"/>
            <a:chExt cx="1023158" cy="1483804"/>
          </a:xfrm>
        </p:grpSpPr>
        <p:sp>
          <p:nvSpPr>
            <p:cNvPr id="13" name="Text Box 15"/>
            <p:cNvSpPr txBox="1">
              <a:spLocks noChangeArrowheads="1"/>
            </p:cNvSpPr>
            <p:nvPr/>
          </p:nvSpPr>
          <p:spPr bwMode="auto">
            <a:xfrm>
              <a:off x="3557316" y="24881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4" name="Picture 13" descr="羊_金文"/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8974" y="1340888"/>
              <a:ext cx="102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1"/>
          <p:cNvGrpSpPr>
            <a:grpSpLocks/>
          </p:cNvGrpSpPr>
          <p:nvPr/>
        </p:nvGrpSpPr>
        <p:grpSpPr bwMode="auto">
          <a:xfrm>
            <a:off x="1690737" y="2859782"/>
            <a:ext cx="1006475" cy="1484313"/>
            <a:chOff x="5710502" y="1340888"/>
            <a:chExt cx="1006475" cy="1483804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5710502" y="24881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7" name="图片 2077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2160" y="1340888"/>
              <a:ext cx="66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12"/>
          <p:cNvGrpSpPr>
            <a:grpSpLocks/>
          </p:cNvGrpSpPr>
          <p:nvPr/>
        </p:nvGrpSpPr>
        <p:grpSpPr bwMode="auto">
          <a:xfrm>
            <a:off x="2627784" y="2859782"/>
            <a:ext cx="1344613" cy="1484313"/>
            <a:chOff x="6779357" y="1340888"/>
            <a:chExt cx="1345263" cy="1483804"/>
          </a:xfrm>
        </p:grpSpPr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6948751" y="24881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20" name="图片 61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79357" y="1340888"/>
              <a:ext cx="134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图片 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275" y="942182"/>
            <a:ext cx="2483693" cy="175577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SHEE577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15103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948264" y="2648982"/>
            <a:ext cx="24479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</a:rPr>
              <a:t>羊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524527" y="2010807"/>
            <a:ext cx="13684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4000" b="0" dirty="0" err="1">
                <a:solidFill>
                  <a:srgbClr val="FF0000"/>
                </a:solidFill>
              </a:rPr>
              <a:t>y</a:t>
            </a:r>
            <a:r>
              <a:rPr lang="en-US" altLang="zh-CN" sz="4000" b="1" dirty="0" err="1">
                <a:solidFill>
                  <a:srgbClr val="FF0000"/>
                </a:solidFill>
                <a:latin typeface="宋体" pitchFamily="2" charset="-122"/>
              </a:rPr>
              <a:t>á</a:t>
            </a:r>
            <a:r>
              <a:rPr lang="en-US" altLang="zh-CN" sz="4000" b="0" dirty="0" err="1">
                <a:solidFill>
                  <a:srgbClr val="FF0000"/>
                </a:solidFill>
              </a:rPr>
              <a:t>ng</a:t>
            </a:r>
            <a:endParaRPr lang="en-US" altLang="zh-CN" sz="4000" b="0" dirty="0">
              <a:solidFill>
                <a:srgbClr val="FF0000"/>
              </a:solidFill>
            </a:endParaRPr>
          </a:p>
        </p:txBody>
      </p:sp>
      <p:cxnSp>
        <p:nvCxnSpPr>
          <p:cNvPr id="23" name="直接连接符 22"/>
          <p:cNvCxnSpPr/>
          <p:nvPr>
            <p:custDataLst>
              <p:tags r:id="rId3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4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30"/>
          <p:cNvSpPr txBox="1"/>
          <p:nvPr>
            <p:custDataLst>
              <p:tags r:id="rId5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1458331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85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3" grpId="0" autoUpdateAnimBg="0"/>
      <p:bldP spid="4" grpId="0" autoUpdateAnimBg="0"/>
      <p:bldP spid="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6162</TotalTime>
  <Words>68</Words>
  <Application>Microsoft Office PowerPoint</Application>
  <PresentationFormat>全屏显示(16:9)</PresentationFormat>
  <Paragraphs>12</Paragraphs>
  <Slides>1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9" baseType="lpstr">
      <vt:lpstr>华文楷体</vt:lpstr>
      <vt:lpstr>华文行楷</vt:lpstr>
      <vt:lpstr>华文中宋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1216</cp:revision>
  <dcterms:created xsi:type="dcterms:W3CDTF">2011-03-21T09:38:00Z</dcterms:created>
  <dcterms:modified xsi:type="dcterms:W3CDTF">2026-07-07T15:14:59Z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