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4349260" y="3366740"/>
            <a:ext cx="4104457" cy="121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00FF"/>
                </a:solidFill>
                <a:ea typeface="仿宋_GB2312" pitchFamily="49" charset="-122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马，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象形字。甲骨文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金文字形描绘的是一匹马的形状，十分逼真，长长的脸部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鬃毛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四蹄及马尾都突出了马的特征。本义指马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马是一种哺乳动物，颈上有鬃，尾生长毛，四肢强健，善跑，供人骑或拉东西。</a:t>
            </a: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714827" y="73148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早期驯养的动物：马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227762" y="1272059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马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6969125" y="627534"/>
            <a:ext cx="147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mǎ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6" name="组合 8"/>
          <p:cNvGrpSpPr>
            <a:grpSpLocks/>
          </p:cNvGrpSpPr>
          <p:nvPr/>
        </p:nvGrpSpPr>
        <p:grpSpPr bwMode="auto">
          <a:xfrm>
            <a:off x="4141589" y="1539576"/>
            <a:ext cx="1006475" cy="1473200"/>
            <a:chOff x="3405924" y="1340888"/>
            <a:chExt cx="1006475" cy="147216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40592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52" descr="马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8109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5040411" y="1540114"/>
            <a:ext cx="1006475" cy="1473200"/>
            <a:chOff x="4467815" y="1340888"/>
            <a:chExt cx="1006475" cy="147216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46781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2055" descr="马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9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013797" y="1541488"/>
            <a:ext cx="1006475" cy="1473200"/>
            <a:chOff x="5543917" y="1340888"/>
            <a:chExt cx="1006475" cy="147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54391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2057" descr="马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6102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2"/>
          <p:cNvGrpSpPr>
            <a:grpSpLocks/>
          </p:cNvGrpSpPr>
          <p:nvPr/>
        </p:nvGrpSpPr>
        <p:grpSpPr bwMode="auto">
          <a:xfrm>
            <a:off x="1949773" y="3366740"/>
            <a:ext cx="1250950" cy="1365250"/>
            <a:chOff x="6304394" y="1448888"/>
            <a:chExt cx="1250528" cy="136416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426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26" descr="马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4394" y="1448888"/>
              <a:ext cx="125052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5"/>
          <p:cNvGrpSpPr>
            <a:grpSpLocks/>
          </p:cNvGrpSpPr>
          <p:nvPr/>
        </p:nvGrpSpPr>
        <p:grpSpPr bwMode="auto">
          <a:xfrm>
            <a:off x="3205485" y="3258790"/>
            <a:ext cx="1006475" cy="1473200"/>
            <a:chOff x="7696200" y="1340888"/>
            <a:chExt cx="1006475" cy="147216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69620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0" name="图片 29" descr="马_楷书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6279" y="134088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3" descr="G:\00各种申报材料\2020\《汉字奥秘》电子教材\02《汉字奥秘》（二年级）202005-09\《汉字奥秘》（二年级 上）\第6课  老马识途的“马”\马部汉字资料\骏马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05" y="1557299"/>
            <a:ext cx="1935163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2052" descr="马_甲骨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20588">
            <a:off x="1077521" y="2290425"/>
            <a:ext cx="682105" cy="1080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图片 2055" descr="马_金文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80742">
            <a:off x="2161028" y="2318163"/>
            <a:ext cx="710526" cy="1080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EF52E78F-98BE-4032-8DAE-001F1FC192C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E037B25-C874-4DEE-94F9-604EB47EBE05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D21354EF-F258-4C5D-A188-29CD1054BF9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6E65061-8943-4D4F-9758-073C33EB6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ABA89BA8-D1F9-4A42-9610-9E8E7EF8E0B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993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6199</TotalTime>
  <Words>96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1245</cp:revision>
  <dcterms:created xsi:type="dcterms:W3CDTF">2011-03-21T09:38:00Z</dcterms:created>
  <dcterms:modified xsi:type="dcterms:W3CDTF">2026-07-08T01:30:45Z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