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5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089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C80AF495-399E-4520-9B0D-B0BE80830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923" y="2027637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看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2314A8EE-7ADE-4B64-81ED-12AD0A496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367" y="1374217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kàn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36" name="Text Box 27">
            <a:extLst>
              <a:ext uri="{FF2B5EF4-FFF2-40B4-BE49-F238E27FC236}">
                <a16:creationId xmlns:a16="http://schemas.microsoft.com/office/drawing/2014/main" id="{7B8DEE97-E9A9-4E5D-8CC8-B5E8A4CFA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8834" y="3371981"/>
            <a:ext cx="38269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看，会意字。篆文字形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上面是“手”字的变形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下面是“目”。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表示“用手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加于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眼睛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上，遮光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远望”的意思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7" name="Picture 11" descr="F:\10校本课程_汉字奥秘\20120317汉字奥秘_特色课程\汉字奥秘\11第十一讲：会意字_看拜掰友\看\孙悟空_看.jpg">
            <a:extLst>
              <a:ext uri="{FF2B5EF4-FFF2-40B4-BE49-F238E27FC236}">
                <a16:creationId xmlns:a16="http://schemas.microsoft.com/office/drawing/2014/main" id="{3726AE99-7B1F-42DA-9D62-86D0B9648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439" y="731444"/>
            <a:ext cx="1382750" cy="22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组合 10">
            <a:extLst>
              <a:ext uri="{FF2B5EF4-FFF2-40B4-BE49-F238E27FC236}">
                <a16:creationId xmlns:a16="http://schemas.microsoft.com/office/drawing/2014/main" id="{5893FE90-A33B-41CB-9033-203A393AF674}"/>
              </a:ext>
            </a:extLst>
          </p:cNvPr>
          <p:cNvGrpSpPr>
            <a:grpSpLocks/>
          </p:cNvGrpSpPr>
          <p:nvPr/>
        </p:nvGrpSpPr>
        <p:grpSpPr bwMode="auto">
          <a:xfrm>
            <a:off x="3902906" y="1293505"/>
            <a:ext cx="1008063" cy="1463675"/>
            <a:chOff x="6804025" y="1268760"/>
            <a:chExt cx="1008063" cy="1463328"/>
          </a:xfrm>
        </p:grpSpPr>
        <p:sp>
          <p:nvSpPr>
            <p:cNvPr id="39" name="Text Box 7">
              <a:extLst>
                <a:ext uri="{FF2B5EF4-FFF2-40B4-BE49-F238E27FC236}">
                  <a16:creationId xmlns:a16="http://schemas.microsoft.com/office/drawing/2014/main" id="{159DB874-65AC-42AE-81B5-03DFDEC845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4025" y="239553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0" name="Picture 10" descr="F:\10校本课程_汉字奥秘\20120317汉字奥秘_特色课程\汉字奥秘\11第十一讲：会意字_看拜掰友\看_小篆.gif">
              <a:extLst>
                <a:ext uri="{FF2B5EF4-FFF2-40B4-BE49-F238E27FC236}">
                  <a16:creationId xmlns:a16="http://schemas.microsoft.com/office/drawing/2014/main" id="{78A70F55-46E0-42A1-8C82-94CA80CA5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8771" y="1268760"/>
              <a:ext cx="57857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045C1854-BBE7-459D-A28C-B4A21422C6D5}"/>
              </a:ext>
            </a:extLst>
          </p:cNvPr>
          <p:cNvGrpSpPr>
            <a:grpSpLocks/>
          </p:cNvGrpSpPr>
          <p:nvPr/>
        </p:nvGrpSpPr>
        <p:grpSpPr bwMode="auto">
          <a:xfrm>
            <a:off x="5271331" y="1310967"/>
            <a:ext cx="1081088" cy="1446213"/>
            <a:chOff x="5364893" y="2269771"/>
            <a:chExt cx="1080000" cy="1447261"/>
          </a:xfrm>
        </p:grpSpPr>
        <p:sp>
          <p:nvSpPr>
            <p:cNvPr id="42" name="Text Box 16">
              <a:extLst>
                <a:ext uri="{FF2B5EF4-FFF2-40B4-BE49-F238E27FC236}">
                  <a16:creationId xmlns:a16="http://schemas.microsoft.com/office/drawing/2014/main" id="{44FDF7AD-59C6-4A90-BDCD-3B56B1889D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01656" y="338048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3" name="图片 2091" descr="看_楷书">
              <a:extLst>
                <a:ext uri="{FF2B5EF4-FFF2-40B4-BE49-F238E27FC236}">
                  <a16:creationId xmlns:a16="http://schemas.microsoft.com/office/drawing/2014/main" id="{D052F6CF-C132-470F-9CE8-3062F30D84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893" y="2269771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52459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55</Words>
  <Application>Microsoft Office PowerPoint</Application>
  <PresentationFormat>全屏显示(16:9)</PresentationFormat>
  <Paragraphs>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1271</cp:revision>
  <dcterms:created xsi:type="dcterms:W3CDTF">2011-03-21T09:38:00Z</dcterms:created>
  <dcterms:modified xsi:type="dcterms:W3CDTF">2026-07-08T07:41:48Z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