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3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图片－掰2image001 拷贝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901" y="1078590"/>
            <a:ext cx="2660227" cy="1955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643903" y="3891255"/>
            <a:ext cx="3831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两“手”一分</a:t>
            </a:r>
            <a:r>
              <a:rPr lang="en-US" altLang="zh-CN" sz="1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就是“</a:t>
            </a:r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掰</a:t>
            </a:r>
            <a:r>
              <a:rPr lang="zh-CN" altLang="en-US" sz="1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”。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16459" y="2662765"/>
            <a:ext cx="33115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掰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051496" y="2139702"/>
            <a:ext cx="13684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bāi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851276" y="3033713"/>
            <a:ext cx="432112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 掰，会意字。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由“手、分、手”三个部件组成。表示用手把东西分开或折断的意思。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5129" name="组合 22"/>
          <p:cNvGrpSpPr>
            <a:grpSpLocks/>
          </p:cNvGrpSpPr>
          <p:nvPr/>
        </p:nvGrpSpPr>
        <p:grpSpPr bwMode="auto">
          <a:xfrm>
            <a:off x="5845250" y="1575197"/>
            <a:ext cx="1006475" cy="1190864"/>
            <a:chOff x="5781536" y="1340888"/>
            <a:chExt cx="1006475" cy="1586700"/>
          </a:xfrm>
        </p:grpSpPr>
        <p:sp>
          <p:nvSpPr>
            <p:cNvPr id="5134" name="Text Box 16"/>
            <p:cNvSpPr txBox="1">
              <a:spLocks noChangeArrowheads="1"/>
            </p:cNvSpPr>
            <p:nvPr/>
          </p:nvSpPr>
          <p:spPr bwMode="auto">
            <a:xfrm>
              <a:off x="5781536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5135" name="图片 1027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5826" y="1340888"/>
              <a:ext cx="75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0" name="组合 20"/>
          <p:cNvGrpSpPr>
            <a:grpSpLocks/>
          </p:cNvGrpSpPr>
          <p:nvPr/>
        </p:nvGrpSpPr>
        <p:grpSpPr bwMode="auto">
          <a:xfrm>
            <a:off x="7175574" y="1575197"/>
            <a:ext cx="1212850" cy="1190864"/>
            <a:chOff x="7111141" y="1340888"/>
            <a:chExt cx="1212632" cy="1586700"/>
          </a:xfrm>
        </p:grpSpPr>
        <p:sp>
          <p:nvSpPr>
            <p:cNvPr id="5132" name="Text Box 16"/>
            <p:cNvSpPr txBox="1">
              <a:spLocks noChangeArrowheads="1"/>
            </p:cNvSpPr>
            <p:nvPr/>
          </p:nvSpPr>
          <p:spPr bwMode="auto">
            <a:xfrm>
              <a:off x="721422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5133" name="图片 1230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1141" y="1340888"/>
              <a:ext cx="121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5132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utoUpdateAnimBg="0"/>
      <p:bldP spid="2055" grpId="0" autoUpdateAnimBg="0"/>
      <p:bldP spid="2056" grpId="0" autoUpdateAnimBg="0"/>
      <p:bldP spid="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6296</TotalTime>
  <Words>58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1292</cp:revision>
  <dcterms:created xsi:type="dcterms:W3CDTF">2011-03-21T09:38:00Z</dcterms:created>
  <dcterms:modified xsi:type="dcterms:W3CDTF">2026-07-08T11:56:03Z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