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0"/>
          <p:cNvSpPr txBox="1">
            <a:spLocks noChangeArrowheads="1"/>
          </p:cNvSpPr>
          <p:nvPr/>
        </p:nvSpPr>
        <p:spPr bwMode="auto">
          <a:xfrm>
            <a:off x="6732711" y="2318148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</a:rPr>
              <a:t>染</a:t>
            </a: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7415336" y="1707654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rǎn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1691680" y="2863778"/>
            <a:ext cx="381713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染，会意字，由“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氵、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九、木”三个部件组成。水，表示染料须加工成液体；九，表示染色时需要反复多次进行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木，表示古代染料多来源于植物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染，表示“使布帛等物着色”的意思。</a:t>
            </a:r>
            <a:r>
              <a:rPr lang="zh-CN" altLang="en-US" sz="1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注意：染从</a:t>
            </a:r>
            <a:r>
              <a:rPr lang="zh-CN" altLang="en-US" sz="14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九</a:t>
            </a:r>
            <a:r>
              <a:rPr lang="zh-CN" altLang="en-US" sz="140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，不从</a:t>
            </a:r>
            <a:r>
              <a:rPr lang="zh-CN" altLang="en-US" sz="14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丸。</a:t>
            </a:r>
            <a:endParaRPr lang="zh-CN" altLang="zh-CN" sz="14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Picture 17" descr="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06853"/>
            <a:ext cx="1938278" cy="1511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zharan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68" y="2931790"/>
            <a:ext cx="1695113" cy="12086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4191683" y="1162504"/>
            <a:ext cx="1006475" cy="1520825"/>
            <a:chOff x="4451301" y="13075"/>
            <a:chExt cx="1006475" cy="1520227"/>
          </a:xfrm>
        </p:grpSpPr>
        <p:pic>
          <p:nvPicPr>
            <p:cNvPr id="9" name="图片 9244" descr="染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6644" y="13075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4451301" y="119675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5183256" y="1235529"/>
            <a:ext cx="1133475" cy="1447800"/>
            <a:chOff x="5342999" y="85075"/>
            <a:chExt cx="1133052" cy="1448227"/>
          </a:xfrm>
        </p:grpSpPr>
        <p:pic>
          <p:nvPicPr>
            <p:cNvPr id="12" name="图片 7176" descr="染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2999" y="85075"/>
              <a:ext cx="1133052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406288" y="119675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301829" y="1162504"/>
            <a:ext cx="1006475" cy="1520825"/>
            <a:chOff x="6721639" y="13075"/>
            <a:chExt cx="1006475" cy="1520227"/>
          </a:xfrm>
        </p:grpSpPr>
        <p:pic>
          <p:nvPicPr>
            <p:cNvPr id="15" name="图片 7178" descr="染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7508" y="13075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721639" y="119675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17" name="直接连接符 16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459362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6257</TotalTime>
  <Words>91</Words>
  <Application>Microsoft Office PowerPoint</Application>
  <PresentationFormat>全屏显示(16:9)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1269</cp:revision>
  <dcterms:created xsi:type="dcterms:W3CDTF">2011-03-21T09:38:00Z</dcterms:created>
  <dcterms:modified xsi:type="dcterms:W3CDTF">2026-07-08T07:34:40Z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