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6"/>
          <p:cNvSpPr txBox="1">
            <a:spLocks noChangeArrowheads="1"/>
          </p:cNvSpPr>
          <p:nvPr/>
        </p:nvSpPr>
        <p:spPr bwMode="auto">
          <a:xfrm>
            <a:off x="3563888" y="3114522"/>
            <a:ext cx="27363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驭，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会意字。金文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、小篆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字形，由“又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马”组成。又，指的是手，用手驾御马匹。表示驾御车马的意思。</a:t>
            </a:r>
            <a:endParaRPr lang="zh-CN" altLang="en-US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Picture 12" descr="F:\10校本课程_汉字奥秘\20120317汉字奥秘_特色课程\汉字奥秘\04二下\04第四讲：老马识途：马\马部汉字资料\驾驭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632" y="956769"/>
            <a:ext cx="2257336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3" descr="F:\10校本课程_汉字奥秘\20120317汉字奥秘_特色课程\汉字奥秘\04二下\04第四讲：老马识途：马\马部汉字资料\驾驭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547291" y="2904507"/>
            <a:ext cx="2387115" cy="16245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115070" y="274726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驭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1872308" y="2283718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yù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8" name="组合 15"/>
          <p:cNvGrpSpPr>
            <a:grpSpLocks/>
          </p:cNvGrpSpPr>
          <p:nvPr/>
        </p:nvGrpSpPr>
        <p:grpSpPr bwMode="auto">
          <a:xfrm>
            <a:off x="6432872" y="1070695"/>
            <a:ext cx="1006475" cy="1473200"/>
            <a:chOff x="5868988" y="1340888"/>
            <a:chExt cx="1006475" cy="1472162"/>
          </a:xfrm>
        </p:grpSpPr>
        <p:sp>
          <p:nvSpPr>
            <p:cNvPr id="9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0" name="图片 719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2752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6"/>
          <p:cNvGrpSpPr>
            <a:grpSpLocks/>
          </p:cNvGrpSpPr>
          <p:nvPr/>
        </p:nvGrpSpPr>
        <p:grpSpPr bwMode="auto">
          <a:xfrm>
            <a:off x="7485384" y="1059582"/>
            <a:ext cx="1335088" cy="1471613"/>
            <a:chOff x="7317773" y="1340888"/>
            <a:chExt cx="1335789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748243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3" name="图片 67598" descr="驭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7773" y="1340888"/>
              <a:ext cx="133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4"/>
          <p:cNvGrpSpPr>
            <a:grpSpLocks/>
          </p:cNvGrpSpPr>
          <p:nvPr/>
        </p:nvGrpSpPr>
        <p:grpSpPr bwMode="auto">
          <a:xfrm>
            <a:off x="5378772" y="1070695"/>
            <a:ext cx="1006475" cy="1473200"/>
            <a:chOff x="4620684" y="1340888"/>
            <a:chExt cx="1006475" cy="1472162"/>
          </a:xfrm>
        </p:grpSpPr>
        <p:pic>
          <p:nvPicPr>
            <p:cNvPr id="15" name="图片 4110" descr="驭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4448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462068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AD64225B-B0BC-45A6-BE81-503A0BB0809C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C43FB3CC-D5CC-4635-B4DC-BF9A9FD0845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87AA9C12-AE36-4B31-9CDF-250814359B6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7965F65-6B43-4654-82F5-11A26AC58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>
            <a:extLst>
              <a:ext uri="{FF2B5EF4-FFF2-40B4-BE49-F238E27FC236}">
                <a16:creationId xmlns:a16="http://schemas.microsoft.com/office/drawing/2014/main" id="{877258AB-218B-4210-AC87-4131858945C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29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6" grpId="0" autoUpdateAnimBg="0"/>
      <p:bldP spid="7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6288</TotalTime>
  <Words>53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1287</cp:revision>
  <dcterms:created xsi:type="dcterms:W3CDTF">2011-03-21T09:38:00Z</dcterms:created>
  <dcterms:modified xsi:type="dcterms:W3CDTF">2026-07-08T10:39:23Z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