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4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tiff"/><Relationship Id="rId5" Type="http://schemas.openxmlformats.org/officeDocument/2006/relationships/hyperlink" Target="http://hzdam.qmxgk.com/jxal.htm" TargetMode="Externa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3634655" y="1807438"/>
            <a:ext cx="24495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歪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4247430" y="1408578"/>
            <a:ext cx="1222375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w</a:t>
            </a:r>
            <a:r>
              <a:rPr lang="zh-CN" altLang="en-US" sz="3600" b="0" dirty="0" err="1">
                <a:solidFill>
                  <a:srgbClr val="FF0000"/>
                </a:solidFill>
                <a:latin typeface="+mn-ea"/>
                <a:ea typeface="+mn-ea"/>
              </a:rPr>
              <a:t>ā</a:t>
            </a: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i</a:t>
            </a:r>
            <a:endParaRPr lang="en-US" altLang="zh-CN" sz="36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9222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4247430" y="3705294"/>
            <a:ext cx="421243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歪，会意字。合不正二字为一字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不正”为歪。本义指不正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偏斜。</a:t>
            </a:r>
          </a:p>
        </p:txBody>
      </p:sp>
      <p:sp>
        <p:nvSpPr>
          <p:cNvPr id="9224" name="Rectangle 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21512" name="Picture 8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6450" y="1285335"/>
            <a:ext cx="1963688" cy="22257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13" name="Picture 9" descr="F:\10校本课程_汉字奥秘\20120317汉字奥秘_特色课程\汉字奥秘\01一上\09第九讲：会意字_尖歪孬夯卡\歪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8989" y="2117000"/>
            <a:ext cx="2303411" cy="1277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42B06FF3-39EE-4428-8F68-D15E68D275F7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4323596B-3819-459E-9BA4-FAE1F7629ED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30">
            <a:extLst>
              <a:ext uri="{FF2B5EF4-FFF2-40B4-BE49-F238E27FC236}">
                <a16:creationId xmlns:a16="http://schemas.microsoft.com/office/drawing/2014/main" id="{4CABFCBF-1FEF-47DE-A325-E90D42A186F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5568BC3-662C-49B3-9754-C527199F8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本框 14">
            <a:extLst>
              <a:ext uri="{FF2B5EF4-FFF2-40B4-BE49-F238E27FC236}">
                <a16:creationId xmlns:a16="http://schemas.microsoft.com/office/drawing/2014/main" id="{BCAEF53E-6C7B-4B4E-938E-7590A06B960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26296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/>
      <p:bldP spid="10271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47</Words>
  <Application>Microsoft Office PowerPoint</Application>
  <PresentationFormat>全屏显示(16:9)</PresentationFormat>
  <Paragraphs>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1282</cp:revision>
  <dcterms:created xsi:type="dcterms:W3CDTF">2011-03-21T09:38:00Z</dcterms:created>
  <dcterms:modified xsi:type="dcterms:W3CDTF">2026-07-08T09:14:55Z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