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3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hyperlink" Target="http://hzdam.qmxgk.com/jxal.htm" TargetMode="Externa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660232" y="2720990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尖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273008" y="2322130"/>
            <a:ext cx="1222375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ji</a:t>
            </a: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ā</a:t>
            </a: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n</a:t>
            </a:r>
            <a:endParaRPr lang="en-US" altLang="zh-CN" sz="36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07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3408241" y="3340198"/>
            <a:ext cx="344183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尖，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会意字。由“小、大”两个部件组成。一头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小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一头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大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为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尖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本义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指物体的末端细削而锐利。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80" name="Picture 14" descr="F:\10校本课程_汉字奥秘\20120317汉字奥秘_特色课程\汉字奥秘\01一上\09第九讲：会意字_尖歪孬夯卡\铅笔尖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01527"/>
            <a:ext cx="1373099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9362" y="1707281"/>
            <a:ext cx="1976858" cy="1419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2" name="Picture 17" descr="F:\10校本课程_汉字奥秘\20120317汉字奥秘_特色课程\汉字奥秘\01一上\09第九讲：会意字_尖歪孬夯卡\铅笔尖0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198" y="1635274"/>
            <a:ext cx="774700" cy="2808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715966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小大</a:t>
            </a:r>
            <a:r>
              <a:rPr lang="en-US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尖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AA0C8C0-7A92-4D27-936F-E45F1982914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68104A12-D21A-4873-8495-A9C96F98B9A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30">
            <a:extLst>
              <a:ext uri="{FF2B5EF4-FFF2-40B4-BE49-F238E27FC236}">
                <a16:creationId xmlns:a16="http://schemas.microsoft.com/office/drawing/2014/main" id="{23EC9DAA-60A4-4734-B3CD-BF9DC819FAE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4691248-A9E3-48CC-82A7-13B17BA38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本框 14">
            <a:extLst>
              <a:ext uri="{FF2B5EF4-FFF2-40B4-BE49-F238E27FC236}">
                <a16:creationId xmlns:a16="http://schemas.microsoft.com/office/drawing/2014/main" id="{8C628D5C-4685-4A03-A9E4-990E103CBAF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690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/>
      <p:bldP spid="10271" grpId="0"/>
      <p:bldP spid="20" grpId="0"/>
      <p:bldP spid="1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51</Words>
  <Application>Microsoft Office PowerPoint</Application>
  <PresentationFormat>全屏显示(16:9)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1281</cp:revision>
  <dcterms:created xsi:type="dcterms:W3CDTF">2011-03-21T09:38:00Z</dcterms:created>
  <dcterms:modified xsi:type="dcterms:W3CDTF">2026-07-08T09:13:59Z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