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46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010919" y="1064806"/>
            <a:ext cx="24495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夯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6426200" y="665947"/>
            <a:ext cx="1618951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600" b="0" dirty="0" err="1">
                <a:solidFill>
                  <a:srgbClr val="FF0000"/>
                </a:solidFill>
                <a:latin typeface="+mn-ea"/>
                <a:ea typeface="+mn-ea"/>
              </a:rPr>
              <a:t>hāng</a:t>
            </a:r>
            <a:endParaRPr lang="en-US" altLang="zh-CN" sz="36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0245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10246" name="Rectangle 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20" name="Text Box 30"/>
          <p:cNvSpPr txBox="1">
            <a:spLocks noChangeArrowheads="1"/>
          </p:cNvSpPr>
          <p:nvPr/>
        </p:nvSpPr>
        <p:spPr bwMode="auto">
          <a:xfrm>
            <a:off x="3635896" y="2915977"/>
            <a:ext cx="288032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夯，会意字。从大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从力。表示劳动时需要出大气力。本义指劳动中使劲时发出的呼声。引申为筑实地基的工具。</a:t>
            </a:r>
          </a:p>
        </p:txBody>
      </p:sp>
      <p:sp>
        <p:nvSpPr>
          <p:cNvPr id="10248" name="Rectangle 2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5002856" y="1173732"/>
            <a:ext cx="1008063" cy="1454214"/>
            <a:chOff x="1813342" y="1245623"/>
            <a:chExt cx="1008063" cy="1938032"/>
          </a:xfrm>
        </p:grpSpPr>
        <p:pic>
          <p:nvPicPr>
            <p:cNvPr id="10254" name="Picture 2" descr="F:\10校本课程_汉字奥秘\20120317汉字奥秘_特色课程\汉字奥秘\01一上\09第九讲：会意字_尖歪孬夯卡\夯_小篆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4564" y="1245623"/>
              <a:ext cx="965618" cy="1439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5" name="Text Box 7"/>
            <p:cNvSpPr txBox="1">
              <a:spLocks noChangeArrowheads="1"/>
            </p:cNvSpPr>
            <p:nvPr/>
          </p:nvSpPr>
          <p:spPr bwMode="auto">
            <a:xfrm>
              <a:off x="1813342" y="2732464"/>
              <a:ext cx="1008063" cy="451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12295" y="1034683"/>
            <a:ext cx="2674554" cy="15155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3198474"/>
            <a:ext cx="2099810" cy="1389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4556" y="3021392"/>
            <a:ext cx="1781540" cy="14945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E3ACC874-AEC7-4B46-949F-F48B7CEEF7B2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62EDEFDD-4381-43EC-96A6-F56D60B9278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>
            <a:extLst>
              <a:ext uri="{FF2B5EF4-FFF2-40B4-BE49-F238E27FC236}">
                <a16:creationId xmlns:a16="http://schemas.microsoft.com/office/drawing/2014/main" id="{2E8CCBBF-2800-4889-A964-E1FBC36BE40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C091709-5C9E-446D-AEC3-05CB40E10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>
            <a:extLst>
              <a:ext uri="{FF2B5EF4-FFF2-40B4-BE49-F238E27FC236}">
                <a16:creationId xmlns:a16="http://schemas.microsoft.com/office/drawing/2014/main" id="{005751CB-EB50-416E-B73C-A731D42D0DC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3219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/>
      <p:bldP spid="10271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6273</TotalTime>
  <Words>56</Words>
  <Application>Microsoft Office PowerPoint</Application>
  <PresentationFormat>全屏显示(16:9)</PresentationFormat>
  <Paragraphs>7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1281</cp:revision>
  <dcterms:created xsi:type="dcterms:W3CDTF">2011-03-21T09:38:00Z</dcterms:created>
  <dcterms:modified xsi:type="dcterms:W3CDTF">2026-07-08T09:18:00Z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