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509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6876256" y="2648982"/>
            <a:ext cx="230480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福</a:t>
            </a:r>
          </a:p>
        </p:txBody>
      </p:sp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7416676" y="2185432"/>
            <a:ext cx="12239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>
                <a:solidFill>
                  <a:srgbClr val="FF0000"/>
                </a:solidFill>
                <a:latin typeface="宋体" charset="-122"/>
              </a:rPr>
              <a:t>fú</a:t>
            </a: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3527095" y="2787774"/>
            <a:ext cx="3695105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福，会意字，由“示、畐”组成。甲骨文字形，像双手捧着盛洒的器皿，往祭桌上进奉酒食的样子，表示“用酒祭神以求降福”的意思。后来，表示“神灵所降赐的福气”等意思</a:t>
            </a:r>
            <a:r>
              <a:rPr lang="zh-CN" altLang="zh-CN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endParaRPr lang="zh-CN" altLang="en-US" sz="1400" b="0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19" name="Picture 16" descr="F:\10校本课程_汉字奥秘\20120317汉字奥秘_特色课程\汉字奥秘\蕴含知识很丰富\先人与神灵对话的仪式\资料\祝福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2787774"/>
            <a:ext cx="1832570" cy="151370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0" name="组合 19"/>
          <p:cNvGrpSpPr>
            <a:grpSpLocks/>
          </p:cNvGrpSpPr>
          <p:nvPr/>
        </p:nvGrpSpPr>
        <p:grpSpPr bwMode="auto">
          <a:xfrm>
            <a:off x="3830798" y="1131322"/>
            <a:ext cx="1008062" cy="1533525"/>
            <a:chOff x="2987675" y="1412776"/>
            <a:chExt cx="1008063" cy="1533624"/>
          </a:xfrm>
        </p:grpSpPr>
        <p:sp>
          <p:nvSpPr>
            <p:cNvPr id="21" name="Text Box 5"/>
            <p:cNvSpPr txBox="1">
              <a:spLocks noChangeArrowheads="1"/>
            </p:cNvSpPr>
            <p:nvPr/>
          </p:nvSpPr>
          <p:spPr bwMode="auto">
            <a:xfrm>
              <a:off x="2987675" y="2610040"/>
              <a:ext cx="1008063" cy="336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22" name="Picture 6" descr="逼_甲骨文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0611" y="1412776"/>
              <a:ext cx="70219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" name="组合 22"/>
          <p:cNvGrpSpPr>
            <a:grpSpLocks/>
          </p:cNvGrpSpPr>
          <p:nvPr/>
        </p:nvGrpSpPr>
        <p:grpSpPr bwMode="auto">
          <a:xfrm>
            <a:off x="5010751" y="1131322"/>
            <a:ext cx="1117600" cy="1533525"/>
            <a:chOff x="4265202" y="1412776"/>
            <a:chExt cx="1118163" cy="1533624"/>
          </a:xfrm>
        </p:grpSpPr>
        <p:sp>
          <p:nvSpPr>
            <p:cNvPr id="24" name="Text Box 6"/>
            <p:cNvSpPr txBox="1">
              <a:spLocks noChangeArrowheads="1"/>
            </p:cNvSpPr>
            <p:nvPr/>
          </p:nvSpPr>
          <p:spPr bwMode="auto">
            <a:xfrm>
              <a:off x="4320252" y="2610040"/>
              <a:ext cx="1008063" cy="336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25" name="图片 20" descr="C:\Users\lenovo\Desktop\20200210汉字演变形体\福_金文.jp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5202" y="1412776"/>
              <a:ext cx="11181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6" name="组合 25"/>
          <p:cNvGrpSpPr>
            <a:grpSpLocks/>
          </p:cNvGrpSpPr>
          <p:nvPr/>
        </p:nvGrpSpPr>
        <p:grpSpPr bwMode="auto">
          <a:xfrm>
            <a:off x="6300242" y="1135166"/>
            <a:ext cx="1008062" cy="1533525"/>
            <a:chOff x="5838617" y="1412776"/>
            <a:chExt cx="1008063" cy="1533624"/>
          </a:xfrm>
        </p:grpSpPr>
        <p:sp>
          <p:nvSpPr>
            <p:cNvPr id="27" name="Text Box 7"/>
            <p:cNvSpPr txBox="1">
              <a:spLocks noChangeArrowheads="1"/>
            </p:cNvSpPr>
            <p:nvPr/>
          </p:nvSpPr>
          <p:spPr bwMode="auto">
            <a:xfrm>
              <a:off x="5838617" y="2610040"/>
              <a:ext cx="1008063" cy="336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28" name="图片 21" descr="C:\Users\lenovo\Desktop\20200210汉字演变形体\福_篆书.jpg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6677" y="1412776"/>
              <a:ext cx="83194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9" name="图片 28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974" y="1059582"/>
            <a:ext cx="1443186" cy="1577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7" name="直接连接符 16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3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4543802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6268</TotalTime>
  <Words>78</Words>
  <Application>Microsoft Office PowerPoint</Application>
  <PresentationFormat>全屏显示(16:9)</PresentationFormat>
  <Paragraphs>10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1279</cp:revision>
  <dcterms:created xsi:type="dcterms:W3CDTF">2011-03-21T09:38:00Z</dcterms:created>
  <dcterms:modified xsi:type="dcterms:W3CDTF">2026-07-08T08:29:53Z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