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515100" y="264898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兼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092702" y="2025774"/>
            <a:ext cx="1655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jiān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3851920" y="2898353"/>
            <a:ext cx="316928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兼，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会意字。金文、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字形，一只手抓住两棵禾杆。本义为并持，合并，即把两个或两个以上的事物或方面合并在一起；又专指两倍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7" name="组合 8"/>
          <p:cNvGrpSpPr>
            <a:grpSpLocks/>
          </p:cNvGrpSpPr>
          <p:nvPr/>
        </p:nvGrpSpPr>
        <p:grpSpPr bwMode="auto">
          <a:xfrm>
            <a:off x="3470969" y="1187028"/>
            <a:ext cx="1006475" cy="1487488"/>
            <a:chOff x="4649043" y="692696"/>
            <a:chExt cx="1006475" cy="1488678"/>
          </a:xfrm>
        </p:grpSpPr>
        <p:sp>
          <p:nvSpPr>
            <p:cNvPr id="8" name="Text Box 15"/>
            <p:cNvSpPr txBox="1">
              <a:spLocks noChangeArrowheads="1"/>
            </p:cNvSpPr>
            <p:nvPr/>
          </p:nvSpPr>
          <p:spPr bwMode="auto">
            <a:xfrm>
              <a:off x="4649043" y="184482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" name="图片 21505" descr="兼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7017" y="692696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462255" y="1187028"/>
            <a:ext cx="1006475" cy="1487488"/>
            <a:chOff x="5775560" y="692696"/>
            <a:chExt cx="1006475" cy="1488678"/>
          </a:xfrm>
        </p:grpSpPr>
        <p:sp>
          <p:nvSpPr>
            <p:cNvPr id="11" name="Text Box 16"/>
            <p:cNvSpPr txBox="1">
              <a:spLocks noChangeArrowheads="1"/>
            </p:cNvSpPr>
            <p:nvPr/>
          </p:nvSpPr>
          <p:spPr bwMode="auto">
            <a:xfrm>
              <a:off x="5775560" y="184482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2" name="图片 21506" descr="兼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6692" y="692696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10"/>
          <p:cNvGrpSpPr>
            <a:grpSpLocks/>
          </p:cNvGrpSpPr>
          <p:nvPr/>
        </p:nvGrpSpPr>
        <p:grpSpPr bwMode="auto">
          <a:xfrm>
            <a:off x="5453541" y="1366416"/>
            <a:ext cx="1006475" cy="1308100"/>
            <a:chOff x="6626893" y="872696"/>
            <a:chExt cx="1006475" cy="1308678"/>
          </a:xfrm>
        </p:grpSpPr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6626893" y="184482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5" name="图片 17423" descr="兼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2987" y="872696"/>
              <a:ext cx="874286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1"/>
          <p:cNvGrpSpPr>
            <a:grpSpLocks/>
          </p:cNvGrpSpPr>
          <p:nvPr/>
        </p:nvGrpSpPr>
        <p:grpSpPr bwMode="auto">
          <a:xfrm>
            <a:off x="6444828" y="1166391"/>
            <a:ext cx="1079500" cy="1489075"/>
            <a:chOff x="7832510" y="692696"/>
            <a:chExt cx="1080000" cy="1488678"/>
          </a:xfrm>
        </p:grpSpPr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7869273" y="184482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8" name="图片 17425" descr="兼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32510" y="692696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Picture 24" descr="G:\00各种申报材料\2020\《汉字奥秘》校本教材\02汉字奥秘插图_资料\01汉字有关图片（网络等）\兼_手持两禾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727" y="1347614"/>
            <a:ext cx="1643242" cy="2818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86677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6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69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1272</cp:revision>
  <dcterms:created xsi:type="dcterms:W3CDTF">2011-03-21T09:38:00Z</dcterms:created>
  <dcterms:modified xsi:type="dcterms:W3CDTF">2026-07-08T07:47:24Z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