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4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5796136" y="2865006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itchFamily="2" charset="-122"/>
              </a:rPr>
              <a:t>删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264449" y="2299856"/>
            <a:ext cx="18002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shān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6" name="Text Box 22"/>
          <p:cNvSpPr txBox="1">
            <a:spLocks noChangeArrowheads="1"/>
          </p:cNvSpPr>
          <p:nvPr/>
        </p:nvSpPr>
        <p:spPr bwMode="auto">
          <a:xfrm>
            <a:off x="2060784" y="2853209"/>
            <a:ext cx="4104035" cy="1777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删，会意字，由“册、刀（刂）”组成。册，是简册，我们祖先一般用毛笔在竹简上写字，如果写错了，就用小刀把墨迹刮掉重写。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删，最初表示“削除、去掉”的意思，后来表示“减少、削减”等意思。</a:t>
            </a:r>
          </a:p>
        </p:txBody>
      </p:sp>
      <p:grpSp>
        <p:nvGrpSpPr>
          <p:cNvPr id="7" name="组合 2"/>
          <p:cNvGrpSpPr>
            <a:grpSpLocks/>
          </p:cNvGrpSpPr>
          <p:nvPr/>
        </p:nvGrpSpPr>
        <p:grpSpPr bwMode="auto">
          <a:xfrm>
            <a:off x="3788246" y="1038696"/>
            <a:ext cx="1008062" cy="1458913"/>
            <a:chOff x="5722938" y="2011568"/>
            <a:chExt cx="1008062" cy="1458707"/>
          </a:xfrm>
        </p:grpSpPr>
        <p:sp>
          <p:nvSpPr>
            <p:cNvPr id="8" name="Text Box 13"/>
            <p:cNvSpPr txBox="1">
              <a:spLocks noChangeArrowheads="1"/>
            </p:cNvSpPr>
            <p:nvPr/>
          </p:nvSpPr>
          <p:spPr bwMode="auto">
            <a:xfrm>
              <a:off x="5722938" y="3133725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9" name="Picture 13" descr="G:\00各种申报材料\2020\《汉字文化》文本教材0407\01汉字演变形体20200210\汉字形体演变图片\删_篆书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8293" y="2011568"/>
              <a:ext cx="8973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807421" y="1160934"/>
            <a:ext cx="1206500" cy="1336675"/>
            <a:chOff x="4608338" y="363650"/>
            <a:chExt cx="1207059" cy="1337158"/>
          </a:xfrm>
        </p:grpSpPr>
        <p:pic>
          <p:nvPicPr>
            <p:cNvPr id="11" name="图片 67680" descr="删_隶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8338" y="363650"/>
              <a:ext cx="1207059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4708630" y="136425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6099646" y="979959"/>
            <a:ext cx="1136650" cy="1517650"/>
            <a:chOff x="6011863" y="183650"/>
            <a:chExt cx="1136842" cy="1517158"/>
          </a:xfrm>
        </p:grpSpPr>
        <p:pic>
          <p:nvPicPr>
            <p:cNvPr id="14" name="图片 67681" descr="删_楷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1863" y="183650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6077047" y="136425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pic>
        <p:nvPicPr>
          <p:cNvPr id="16" name="Picture 19" descr="G:\00各种申报材料\2020\《汉字奥秘》校本教材\02汉字奥秘插图_资料\03汉字有关图片（夏璠梓初稿）\009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021" y="979959"/>
            <a:ext cx="1803400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直接连接符 16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1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1661990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  <p:bldP spid="3" grpId="0" build="p" autoUpdateAnimBg="0" advAuto="0"/>
      <p:bldP spid="6" grpId="0" build="p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6257</TotalTime>
  <Words>83</Words>
  <Application>Microsoft Office PowerPoint</Application>
  <PresentationFormat>全屏显示(16:9)</PresentationFormat>
  <Paragraphs>11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1268</cp:revision>
  <dcterms:created xsi:type="dcterms:W3CDTF">2011-03-21T09:38:00Z</dcterms:created>
  <dcterms:modified xsi:type="dcterms:W3CDTF">2026-07-08T07:33:12Z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