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26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6667780" y="2603699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休</a:t>
            </a: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423430" y="1995686"/>
            <a:ext cx="122396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xiū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4" name="Text Box 25"/>
          <p:cNvSpPr txBox="1">
            <a:spLocks noChangeArrowheads="1"/>
          </p:cNvSpPr>
          <p:nvPr/>
        </p:nvSpPr>
        <p:spPr bwMode="auto">
          <a:xfrm>
            <a:off x="3419872" y="2931790"/>
            <a:ext cx="367240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休，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会意字，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由“人、木”两个字组成。人依靠着大树，表示人在树荫下歇息的意思。根据“人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、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木”这两个部件的意思，我们很容易体会出“休”字的意思</a:t>
            </a:r>
            <a:r>
              <a:rPr lang="zh-CN" altLang="zh-CN" sz="1400" b="0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。</a:t>
            </a:r>
          </a:p>
        </p:txBody>
      </p:sp>
      <p:grpSp>
        <p:nvGrpSpPr>
          <p:cNvPr id="8" name="组合 10"/>
          <p:cNvGrpSpPr>
            <a:grpSpLocks/>
          </p:cNvGrpSpPr>
          <p:nvPr/>
        </p:nvGrpSpPr>
        <p:grpSpPr bwMode="auto">
          <a:xfrm>
            <a:off x="4459847" y="886272"/>
            <a:ext cx="1006475" cy="1541462"/>
            <a:chOff x="4680752" y="1271732"/>
            <a:chExt cx="1006475" cy="1541318"/>
          </a:xfrm>
        </p:grpSpPr>
        <p:sp>
          <p:nvSpPr>
            <p:cNvPr id="9" name="Text Box 15"/>
            <p:cNvSpPr txBox="1">
              <a:spLocks noChangeArrowheads="1"/>
            </p:cNvSpPr>
            <p:nvPr/>
          </p:nvSpPr>
          <p:spPr bwMode="auto">
            <a:xfrm>
              <a:off x="468075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0" name="图片 15378" descr="说明: C:\Users\lenovo\Desktop\20200210汉字演变形体\休_金文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5042" y="1271732"/>
              <a:ext cx="93789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1"/>
          <p:cNvGrpSpPr>
            <a:grpSpLocks/>
          </p:cNvGrpSpPr>
          <p:nvPr/>
        </p:nvGrpSpPr>
        <p:grpSpPr bwMode="auto">
          <a:xfrm>
            <a:off x="5614448" y="886272"/>
            <a:ext cx="1006475" cy="1541462"/>
            <a:chOff x="5698523" y="1271732"/>
            <a:chExt cx="1006475" cy="1541318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569852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3" name="图片 15379" descr="说明: C:\Users\lenovo\Desktop\20200210汉字演变形体\休_篆书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9655" y="1271732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Picture 2" descr="G:\00各种申报材料\2020\《汉字奥秘》校本教材\02汉字奥秘插图_资料\03汉字有关图片（夏璠梓初稿）\003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008" y="1491630"/>
            <a:ext cx="1586092" cy="2518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组合 12"/>
          <p:cNvGrpSpPr>
            <a:grpSpLocks/>
          </p:cNvGrpSpPr>
          <p:nvPr/>
        </p:nvGrpSpPr>
        <p:grpSpPr bwMode="auto">
          <a:xfrm>
            <a:off x="6660232" y="1020382"/>
            <a:ext cx="1403350" cy="1397000"/>
            <a:chOff x="6292200" y="1415732"/>
            <a:chExt cx="1404000" cy="1397318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649096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6" name="图片 31" descr="说明: G:\00各种申报材料\2020\20200611《汉字奥秘》\02插图资料\隶书楷书1\休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2200" y="1415732"/>
              <a:ext cx="1404000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8" name="直接连接符 17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grpSp>
        <p:nvGrpSpPr>
          <p:cNvPr id="5" name="组合 9"/>
          <p:cNvGrpSpPr>
            <a:grpSpLocks/>
          </p:cNvGrpSpPr>
          <p:nvPr/>
        </p:nvGrpSpPr>
        <p:grpSpPr bwMode="auto">
          <a:xfrm>
            <a:off x="3305246" y="886272"/>
            <a:ext cx="1006475" cy="1541462"/>
            <a:chOff x="3563938" y="1271732"/>
            <a:chExt cx="1006475" cy="1541318"/>
          </a:xfrm>
        </p:grpSpPr>
        <p:sp>
          <p:nvSpPr>
            <p:cNvPr id="6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7" name="图片 15377" descr="说明: C:\Users\lenovo\Desktop\20200210汉字演变形体\休_甲骨文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4544" y="1271732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9055528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6257</TotalTime>
  <Words>68</Words>
  <Application>Microsoft Office PowerPoint</Application>
  <PresentationFormat>全屏显示(16:9)</PresentationFormat>
  <Paragraphs>11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1266</cp:revision>
  <dcterms:created xsi:type="dcterms:W3CDTF">2011-03-21T09:38:00Z</dcterms:created>
  <dcterms:modified xsi:type="dcterms:W3CDTF">2026-07-08T07:29:06Z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