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19" r:id="rId2"/>
    <p:sldId id="420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tags" Target="../tags/tag1.xml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7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.jpeg"/><Relationship Id="rId5" Type="http://schemas.openxmlformats.org/officeDocument/2006/relationships/tags" Target="../tags/tag3.xml"/><Relationship Id="rId10" Type="http://schemas.openxmlformats.org/officeDocument/2006/relationships/image" Target="../media/image5.jpeg"/><Relationship Id="rId4" Type="http://schemas.openxmlformats.org/officeDocument/2006/relationships/tags" Target="../tags/tag2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9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鼓_图片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277976"/>
            <a:ext cx="1368996" cy="1994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5"/>
          <p:cNvSpPr txBox="1">
            <a:spLocks noChangeArrowheads="1"/>
          </p:cNvSpPr>
          <p:nvPr/>
        </p:nvSpPr>
        <p:spPr bwMode="auto">
          <a:xfrm>
            <a:off x="710555" y="2499495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鼓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1250305" y="1859732"/>
            <a:ext cx="18732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0" dirty="0" err="1">
                <a:solidFill>
                  <a:srgbClr val="FF0000"/>
                </a:solidFill>
                <a:latin typeface="+mn-ea"/>
                <a:ea typeface="+mn-ea"/>
              </a:rPr>
              <a:t>gǔ</a:t>
            </a:r>
            <a:endParaRPr lang="en-US" altLang="zh-CN" sz="4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4416425" y="2244453"/>
            <a:ext cx="247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/>
              <a:t> </a:t>
            </a:r>
          </a:p>
        </p:txBody>
      </p:sp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3139011" y="2543400"/>
            <a:ext cx="327183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鼓，会意字。甲骨文左边是“鼓”最初的写法，支，指手拿着棒槌。表示手拿着棒槌击鼓的意思。鼓，现在也表示一种圆柱形、中空、两头蒙皮的打击乐器</a:t>
            </a:r>
            <a:r>
              <a:rPr lang="zh-CN" altLang="zh-CN" sz="1400" b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</a:p>
        </p:txBody>
      </p:sp>
      <p:pic>
        <p:nvPicPr>
          <p:cNvPr id="7" name="S_011891.WAV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16" y="4438487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11"/>
          <p:cNvGrpSpPr>
            <a:grpSpLocks/>
          </p:cNvGrpSpPr>
          <p:nvPr/>
        </p:nvGrpSpPr>
        <p:grpSpPr bwMode="auto">
          <a:xfrm>
            <a:off x="2668588" y="1011684"/>
            <a:ext cx="1006475" cy="1416050"/>
            <a:chOff x="395536" y="1700928"/>
            <a:chExt cx="1006475" cy="1416550"/>
          </a:xfrm>
        </p:grpSpPr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395536" y="278092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10" name="图片 19" descr="鼓_甲骨文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142" y="170092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2"/>
          <p:cNvGrpSpPr>
            <a:grpSpLocks/>
          </p:cNvGrpSpPr>
          <p:nvPr/>
        </p:nvGrpSpPr>
        <p:grpSpPr bwMode="auto">
          <a:xfrm>
            <a:off x="3819525" y="1011684"/>
            <a:ext cx="1006475" cy="1416050"/>
            <a:chOff x="1475637" y="1700928"/>
            <a:chExt cx="1006475" cy="1416550"/>
          </a:xfrm>
        </p:grpSpPr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1475637" y="278092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3" name="图片 20" descr="鼓_金文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1506" y="1700928"/>
              <a:ext cx="99473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4970463" y="1011684"/>
            <a:ext cx="1006475" cy="1416050"/>
            <a:chOff x="2662316" y="1700928"/>
            <a:chExt cx="1006475" cy="141655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2662316" y="278092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6" name="图片 21" descr="鼓_篆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9237" y="1700928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4"/>
          <p:cNvGrpSpPr>
            <a:grpSpLocks/>
          </p:cNvGrpSpPr>
          <p:nvPr/>
        </p:nvGrpSpPr>
        <p:grpSpPr bwMode="auto">
          <a:xfrm>
            <a:off x="6119813" y="1154559"/>
            <a:ext cx="1189037" cy="1273175"/>
            <a:chOff x="3559266" y="1844928"/>
            <a:chExt cx="1188000" cy="1272550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3650029" y="278092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9" name="图片 4101" descr="鼓_隶书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59266" y="1844928"/>
              <a:ext cx="11880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0" name="直接连接符 19"/>
          <p:cNvCxnSpPr/>
          <p:nvPr>
            <p:custDataLst>
              <p:tags r:id="rId3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4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30"/>
          <p:cNvSpPr txBox="1"/>
          <p:nvPr>
            <p:custDataLst>
              <p:tags r:id="rId5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4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2142473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utoUpdateAnimBg="0"/>
      <p:bldP spid="4" grpId="0" autoUpdateAnimBg="0"/>
      <p:bldP spid="6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427984" y="2196609"/>
            <a:ext cx="3815357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鼓是我国的一种打击乐器。战斗进攻要击鼓，祭祀奏乐要击鼓，国君登殿要击鼓。因此“鼓”又产生出了“奏”的意思，后来便叫弹琴为“鼓琴”，敲钟为“鼓钟”，拍手为“鼓掌”，振作人心为“鼓动”。又因鼓身涨圆，所以有“凸出、涨大”等意思。 </a:t>
            </a: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.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4427984" y="1654799"/>
            <a:ext cx="16557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知识</a:t>
            </a:r>
            <a:r>
              <a:rPr lang="zh-CN" altLang="en-US" sz="2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链接</a:t>
            </a:r>
            <a:endParaRPr lang="zh-CN" altLang="en-US" sz="24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4" name="Picture 7" descr="鼓_图片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75606"/>
            <a:ext cx="1980999" cy="2953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直接连接符 4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9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939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6261</TotalTime>
  <Words>164</Words>
  <Application>Microsoft Office PowerPoint</Application>
  <PresentationFormat>全屏显示(16:9)</PresentationFormat>
  <Paragraphs>18</Paragraphs>
  <Slides>2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1273</cp:revision>
  <dcterms:created xsi:type="dcterms:W3CDTF">2011-03-21T09:38:00Z</dcterms:created>
  <dcterms:modified xsi:type="dcterms:W3CDTF">2026-07-08T07:51:18Z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