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25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1475656" y="2576974"/>
            <a:ext cx="23860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步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2022550" y="1968962"/>
            <a:ext cx="12922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bù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pic>
        <p:nvPicPr>
          <p:cNvPr id="4" name="Picture 14" descr="步_图片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678" y="2056106"/>
            <a:ext cx="936104" cy="224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3700735" y="3075806"/>
            <a:ext cx="3318917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步，会意字。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甲骨文由两只脚（止）组成。两只脚一前一后，交替前行，表示“行走、步行”的意思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1400" b="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6" name="Picture 24" descr="0610bu222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181546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组合 10"/>
          <p:cNvGrpSpPr>
            <a:grpSpLocks/>
          </p:cNvGrpSpPr>
          <p:nvPr/>
        </p:nvGrpSpPr>
        <p:grpSpPr bwMode="auto">
          <a:xfrm>
            <a:off x="3340894" y="1171575"/>
            <a:ext cx="1006475" cy="1400175"/>
            <a:chOff x="3563938" y="1412896"/>
            <a:chExt cx="1006475" cy="1400154"/>
          </a:xfrm>
        </p:grpSpPr>
        <p:sp>
          <p:nvSpPr>
            <p:cNvPr id="8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9" name="图片 30726" descr="步_甲骨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7175" y="1412896"/>
              <a:ext cx="54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11"/>
          <p:cNvGrpSpPr>
            <a:grpSpLocks/>
          </p:cNvGrpSpPr>
          <p:nvPr/>
        </p:nvGrpSpPr>
        <p:grpSpPr bwMode="auto">
          <a:xfrm>
            <a:off x="4353719" y="1171575"/>
            <a:ext cx="1006475" cy="1400175"/>
            <a:chOff x="4716463" y="1412896"/>
            <a:chExt cx="1006475" cy="1400154"/>
          </a:xfrm>
        </p:grpSpPr>
        <p:sp>
          <p:nvSpPr>
            <p:cNvPr id="11" name="Text Box 15"/>
            <p:cNvSpPr txBox="1">
              <a:spLocks noChangeArrowheads="1"/>
            </p:cNvSpPr>
            <p:nvPr/>
          </p:nvSpPr>
          <p:spPr bwMode="auto">
            <a:xfrm>
              <a:off x="471646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2" name="图片 30727" descr="步_金文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6542" y="1412896"/>
              <a:ext cx="42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5364956" y="1171575"/>
            <a:ext cx="1006475" cy="1400175"/>
            <a:chOff x="5705567" y="1412896"/>
            <a:chExt cx="1006475" cy="1400154"/>
          </a:xfrm>
        </p:grpSpPr>
        <p:sp>
          <p:nvSpPr>
            <p:cNvPr id="14" name="Text Box 16"/>
            <p:cNvSpPr txBox="1">
              <a:spLocks noChangeArrowheads="1"/>
            </p:cNvSpPr>
            <p:nvPr/>
          </p:nvSpPr>
          <p:spPr bwMode="auto">
            <a:xfrm>
              <a:off x="570556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5" name="图片 30728" descr="步_篆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1962" y="1412896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组合 13"/>
          <p:cNvGrpSpPr>
            <a:grpSpLocks/>
          </p:cNvGrpSpPr>
          <p:nvPr/>
        </p:nvGrpSpPr>
        <p:grpSpPr bwMode="auto">
          <a:xfrm>
            <a:off x="6376194" y="1298575"/>
            <a:ext cx="1076325" cy="1273175"/>
            <a:chOff x="6456062" y="1538896"/>
            <a:chExt cx="1076400" cy="1274154"/>
          </a:xfrm>
        </p:grpSpPr>
        <p:sp>
          <p:nvSpPr>
            <p:cNvPr id="17" name="Text Box 16"/>
            <p:cNvSpPr txBox="1">
              <a:spLocks noChangeArrowheads="1"/>
            </p:cNvSpPr>
            <p:nvPr/>
          </p:nvSpPr>
          <p:spPr bwMode="auto">
            <a:xfrm>
              <a:off x="649102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8" name="图片 9245" descr="步_隶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6062" y="1538896"/>
              <a:ext cx="1076400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9" name="直接连接符 18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3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897137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6257</TotalTime>
  <Words>54</Words>
  <Application>Microsoft Office PowerPoint</Application>
  <PresentationFormat>全屏显示(16:9)</PresentationFormat>
  <Paragraphs>11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1265</cp:revision>
  <dcterms:created xsi:type="dcterms:W3CDTF">2011-03-21T09:38:00Z</dcterms:created>
  <dcterms:modified xsi:type="dcterms:W3CDTF">2026-07-08T07:26:40Z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