
<file path=[Content_Types].xml><?xml version="1.0" encoding="utf-8"?>
<Types xmlns="http://schemas.openxmlformats.org/package/2006/content-types">
  <Default Extension="gif" ContentType="image/gif"/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ms-powerpoint.presentation.macroEnabled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notesMasterIdLst>
    <p:notesMasterId r:id="rId4"/>
  </p:notesMasterIdLst>
  <p:sldIdLst>
    <p:sldId id="317" r:id="rId2"/>
    <p:sldId id="322" r:id="rId3"/>
  </p:sldIdLst>
  <p:sldSz cx="9144000" cy="5143500" type="screen16x9"/>
  <p:notesSz cx="6858000" cy="9144000"/>
  <p:defaultTextStyle>
    <a:defPPr>
      <a:defRPr lang="zh-CN"/>
    </a:defPPr>
    <a:lvl1pPr algn="l" rtl="0" eaLnBrk="0" fontAlgn="base" hangingPunct="0">
      <a:spcBef>
        <a:spcPct val="0"/>
      </a:spcBef>
      <a:spcAft>
        <a:spcPct val="0"/>
      </a:spcAft>
      <a:defRPr sz="2400" b="1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sz="2400" b="1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sz="2400" b="1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sz="2400" b="1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sz="2400" b="1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5pPr>
    <a:lvl6pPr marL="2286000" algn="l" defTabSz="914400" rtl="0" eaLnBrk="1" latinLnBrk="0" hangingPunct="1">
      <a:defRPr sz="2400" b="1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6pPr>
    <a:lvl7pPr marL="2743200" algn="l" defTabSz="914400" rtl="0" eaLnBrk="1" latinLnBrk="0" hangingPunct="1">
      <a:defRPr sz="2400" b="1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7pPr>
    <a:lvl8pPr marL="3200400" algn="l" defTabSz="914400" rtl="0" eaLnBrk="1" latinLnBrk="0" hangingPunct="1">
      <a:defRPr sz="2400" b="1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8pPr>
    <a:lvl9pPr marL="3657600" algn="l" defTabSz="914400" rtl="0" eaLnBrk="1" latinLnBrk="0" hangingPunct="1">
      <a:defRPr sz="2400" b="1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1620">
          <p15:clr>
            <a:srgbClr val="A4A3A4"/>
          </p15:clr>
        </p15:guide>
        <p15:guide id="2" pos="2858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00FF"/>
    <a:srgbClr val="0000CC"/>
    <a:srgbClr val="FF006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5" autoAdjust="0"/>
    <p:restoredTop sz="96257" autoAdjust="0"/>
  </p:normalViewPr>
  <p:slideViewPr>
    <p:cSldViewPr>
      <p:cViewPr varScale="1">
        <p:scale>
          <a:sx n="98" d="100"/>
          <a:sy n="98" d="100"/>
        </p:scale>
        <p:origin x="744" y="72"/>
      </p:cViewPr>
      <p:guideLst>
        <p:guide orient="horz" pos="1620"/>
        <p:guide pos="2858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notesViewPr>
    <p:cSldViewPr>
      <p:cViewPr varScale="1">
        <p:scale>
          <a:sx n="67" d="100"/>
          <a:sy n="67" d="100"/>
        </p:scale>
        <p:origin x="-2832" y="-108"/>
      </p:cViewPr>
      <p:guideLst>
        <p:guide orient="horz" pos="2880"/>
        <p:guide pos="2160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eaLnBrk="1" hangingPunct="1">
              <a:buFont typeface="Arial" panose="020B0604020202020204" pitchFamily="34" charset="0"/>
              <a:buNone/>
              <a:defRPr sz="1200">
                <a:latin typeface="Arial" panose="020B0604020202020204" pitchFamily="34" charset="0"/>
              </a:defRPr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eaLnBrk="1" hangingPunct="1">
              <a:buFont typeface="Arial" panose="020B0604020202020204" pitchFamily="34" charset="0"/>
              <a:buNone/>
              <a:defRPr sz="1200">
                <a:latin typeface="Arial" panose="020B0604020202020204" pitchFamily="34" charset="0"/>
              </a:defRPr>
            </a:lvl1pPr>
          </a:lstStyle>
          <a:p>
            <a:pPr>
              <a:defRPr/>
            </a:pPr>
            <a:fld id="{D1300FD1-7E7D-40A1-B1D8-8D6949265277}" type="datetimeFigureOut">
              <a:rPr lang="zh-CN" altLang="en-US"/>
              <a:t>2026/7/8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zh-CN" altLang="en-US" noProof="0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noProof="0"/>
              <a:t>单击此处编辑母版文本样式</a:t>
            </a:r>
          </a:p>
          <a:p>
            <a:pPr lvl="1"/>
            <a:r>
              <a:rPr lang="zh-CN" altLang="en-US" noProof="0"/>
              <a:t>第二级</a:t>
            </a:r>
          </a:p>
          <a:p>
            <a:pPr lvl="2"/>
            <a:r>
              <a:rPr lang="zh-CN" altLang="en-US" noProof="0"/>
              <a:t>第三级</a:t>
            </a:r>
          </a:p>
          <a:p>
            <a:pPr lvl="3"/>
            <a:r>
              <a:rPr lang="zh-CN" altLang="en-US" noProof="0"/>
              <a:t>第四级</a:t>
            </a:r>
          </a:p>
          <a:p>
            <a:pPr lvl="4"/>
            <a:r>
              <a:rPr lang="zh-CN" altLang="en-US" noProof="0"/>
              <a:t>第五级</a:t>
            </a: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eaLnBrk="1" hangingPunct="1">
              <a:buFont typeface="Arial" panose="020B0604020202020204" pitchFamily="34" charset="0"/>
              <a:buNone/>
              <a:defRPr sz="1200">
                <a:latin typeface="Arial" panose="020B0604020202020204" pitchFamily="34" charset="0"/>
              </a:defRPr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/>
          <a:lstStyle>
            <a:lvl1pPr algn="r" eaLnBrk="1" hangingPunct="1">
              <a:buFont typeface="Arial" panose="020B0604020202020204" pitchFamily="34" charset="0"/>
              <a:buNone/>
              <a:defRPr sz="1200"/>
            </a:lvl1pPr>
          </a:lstStyle>
          <a:p>
            <a:pPr>
              <a:defRPr/>
            </a:pPr>
            <a:fld id="{4EB16E9A-84A9-4268-B86F-0D51F7E3C2D0}" type="slidenum">
              <a:rPr lang="zh-CN" altLang="en-US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979261460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vector_green_pattern [转换]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376" r="13327" b="6276"/>
          <a:stretch>
            <a:fillRect/>
          </a:stretch>
        </p:blipFill>
        <p:spPr bwMode="auto">
          <a:xfrm>
            <a:off x="0" y="0"/>
            <a:ext cx="9144000" cy="51450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051" name="Rectangle 3"/>
          <p:cNvSpPr>
            <a:spLocks noGrp="1" noChangeArrowheads="1"/>
          </p:cNvSpPr>
          <p:nvPr>
            <p:ph type="ctrTitle"/>
          </p:nvPr>
        </p:nvSpPr>
        <p:spPr>
          <a:xfrm>
            <a:off x="3132138" y="555625"/>
            <a:ext cx="5688012" cy="1030288"/>
          </a:xfrm>
        </p:spPr>
        <p:txBody>
          <a:bodyPr/>
          <a:lstStyle>
            <a:lvl1pPr algn="r">
              <a:defRPr sz="3600"/>
            </a:lvl1pPr>
          </a:lstStyle>
          <a:p>
            <a:r>
              <a:rPr lang="zh-CN"/>
              <a:t>单击此处编辑母版标题样式</a:t>
            </a:r>
          </a:p>
        </p:txBody>
      </p:sp>
      <p:sp>
        <p:nvSpPr>
          <p:cNvPr id="2052" name="Rectangle 4"/>
          <p:cNvSpPr>
            <a:spLocks noGrp="1" noChangeArrowheads="1"/>
          </p:cNvSpPr>
          <p:nvPr>
            <p:ph type="subTitle" idx="1"/>
          </p:nvPr>
        </p:nvSpPr>
        <p:spPr>
          <a:xfrm>
            <a:off x="3132138" y="1708150"/>
            <a:ext cx="5689600" cy="576263"/>
          </a:xfrm>
        </p:spPr>
        <p:txBody>
          <a:bodyPr/>
          <a:lstStyle>
            <a:lvl1pPr marL="0" indent="0" algn="r">
              <a:buFontTx/>
              <a:buNone/>
              <a:defRPr sz="2400"/>
            </a:lvl1pPr>
          </a:lstStyle>
          <a:p>
            <a:r>
              <a:rPr lang="zh-CN"/>
              <a:t>单击此处编辑母版副标题样式</a:t>
            </a:r>
          </a:p>
        </p:txBody>
      </p:sp>
      <p:sp>
        <p:nvSpPr>
          <p:cNvPr id="5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7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3C9D9BA-53E7-4253-88DC-372C5970CAAE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6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0E73AA6-93C0-48CA-A057-9DCC837F1C9C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22313" y="3305175"/>
            <a:ext cx="7772400" cy="1022350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722313" y="2179638"/>
            <a:ext cx="7772400" cy="112553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6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F795082-A867-4CFC-8CD6-7275E543761F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1547813" y="1200150"/>
            <a:ext cx="3492500" cy="33956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5192713" y="1200150"/>
            <a:ext cx="3494087" cy="33956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7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F035C87-A066-4031-81D5-B57D659074A8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06375"/>
            <a:ext cx="8229600" cy="857250"/>
          </a:xfrm>
        </p:spPr>
        <p:txBody>
          <a:bodyPr/>
          <a:lstStyle>
            <a:lvl1pPr>
              <a:defRPr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150938"/>
            <a:ext cx="4040188" cy="4810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57200" y="1631950"/>
            <a:ext cx="4040188" cy="2962275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45025" y="1150938"/>
            <a:ext cx="4041775" cy="4810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45025" y="1631950"/>
            <a:ext cx="4041775" cy="2962275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7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8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9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8945369-8CD3-4648-A6A9-AC3F8BF5E8EB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5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E660378-655C-49D8-BFBB-3A70E71EA66F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3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4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5DC16AD-3ABF-4E6B-A617-D6EF06865E46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04788"/>
            <a:ext cx="3008313" cy="871537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575050" y="204788"/>
            <a:ext cx="5111750" cy="4389437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457200" y="1076325"/>
            <a:ext cx="3008313" cy="3517900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7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08E2326-7251-436D-9A37-FE1C56239931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792288" y="3600450"/>
            <a:ext cx="5486400" cy="4254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1792288" y="460375"/>
            <a:ext cx="5486400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zh-CN" altLang="en-US" noProof="0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1792288" y="4025900"/>
            <a:ext cx="5486400" cy="603250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7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1491903-0E72-487F-B927-9F40CDD34081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6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D29DEFD-C408-4FC8-B9D7-087AB953ED50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902450" y="206375"/>
            <a:ext cx="1784350" cy="4389438"/>
          </a:xfrm>
        </p:spPr>
        <p:txBody>
          <a:bodyPr vert="eaVert"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1547813" y="206375"/>
            <a:ext cx="5202237" cy="4389438"/>
          </a:xfrm>
        </p:spPr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6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6BB9549-BFA1-43B8-848C-0FE23847FADF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objAndTx" preserve="1">
  <p:cSld name="标题，内容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547813" y="206375"/>
            <a:ext cx="7138987" cy="857250"/>
          </a:xfrm>
        </p:spPr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1547813" y="1200150"/>
            <a:ext cx="3492500" cy="3395663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5192713" y="1200150"/>
            <a:ext cx="3494087" cy="3395663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7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0375C3C-EDE3-4A3B-9621-3ED14A5988BE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1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 bwMode="auto"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2011-3-21 11-55-19副本"/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34475" cy="5143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27" name="Rectangle 3"/>
          <p:cNvSpPr>
            <a:spLocks noGrp="1" noChangeArrowheads="1"/>
          </p:cNvSpPr>
          <p:nvPr>
            <p:ph type="title"/>
          </p:nvPr>
        </p:nvSpPr>
        <p:spPr bwMode="auto">
          <a:xfrm>
            <a:off x="1547813" y="206375"/>
            <a:ext cx="7138987" cy="857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/>
          <a:p>
            <a:pPr lvl="0"/>
            <a:r>
              <a:rPr lang="zh-CN" altLang="zh-CN"/>
              <a:t>单击此处编辑母版标题样式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body" idx="1"/>
          </p:nvPr>
        </p:nvSpPr>
        <p:spPr bwMode="auto">
          <a:xfrm>
            <a:off x="1547813" y="1200150"/>
            <a:ext cx="7138987" cy="33956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pPr lvl="0"/>
            <a:r>
              <a:rPr lang="zh-CN" altLang="zh-CN"/>
              <a:t>单击此处编辑母版文本样式</a:t>
            </a:r>
          </a:p>
          <a:p>
            <a:pPr lvl="1"/>
            <a:r>
              <a:rPr lang="zh-CN" altLang="zh-CN"/>
              <a:t>第二级</a:t>
            </a:r>
          </a:p>
          <a:p>
            <a:pPr lvl="2"/>
            <a:r>
              <a:rPr lang="zh-CN" altLang="zh-CN"/>
              <a:t>第三级</a:t>
            </a:r>
          </a:p>
          <a:p>
            <a:pPr lvl="3"/>
            <a:r>
              <a:rPr lang="zh-CN" altLang="zh-CN"/>
              <a:t>第四级</a:t>
            </a:r>
          </a:p>
          <a:p>
            <a:pPr lvl="4"/>
            <a:r>
              <a:rPr lang="zh-CN" altLang="zh-CN"/>
              <a:t>第五级</a:t>
            </a: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4684713"/>
            <a:ext cx="2133600" cy="357187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91440" tIns="45720" rIns="91440" bIns="45720" numCol="1" anchor="t" anchorCtr="0" compatLnSpc="1"/>
          <a:lstStyle>
            <a:lvl1pPr eaLnBrk="1" hangingPunct="1">
              <a:buFont typeface="Arial" panose="020B0604020202020204" pitchFamily="34" charset="0"/>
              <a:buNone/>
              <a:defRPr sz="1400" b="0">
                <a:latin typeface="Arial" panose="020B0604020202020204" pitchFamily="34" charset="0"/>
              </a:defRPr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4684713"/>
            <a:ext cx="2895600" cy="357187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91440" tIns="45720" rIns="91440" bIns="45720" numCol="1" anchor="t" anchorCtr="0" compatLnSpc="1"/>
          <a:lstStyle>
            <a:lvl1pPr algn="ctr" eaLnBrk="1" hangingPunct="1">
              <a:buFont typeface="Arial" panose="020B0604020202020204" pitchFamily="34" charset="0"/>
              <a:buNone/>
              <a:defRPr sz="1400" b="0">
                <a:latin typeface="Arial" panose="020B0604020202020204" pitchFamily="34" charset="0"/>
              </a:defRPr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1031" name="Rectangle 7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4684713"/>
            <a:ext cx="2133600" cy="357187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91440" tIns="45720" rIns="91440" bIns="45720" numCol="1" anchor="t" anchorCtr="0" compatLnSpc="1"/>
          <a:lstStyle>
            <a:lvl1pPr algn="r" eaLnBrk="1" hangingPunct="1">
              <a:buFont typeface="Arial" panose="020B0604020202020204" pitchFamily="34" charset="0"/>
              <a:buNone/>
              <a:defRPr sz="1400" b="0"/>
            </a:lvl1pPr>
          </a:lstStyle>
          <a:p>
            <a:pPr>
              <a:defRPr/>
            </a:pPr>
            <a:fld id="{8E57E28C-F92F-4A86-B009-0F9F1CC0C3CF}" type="slidenum">
              <a:rPr lang="zh-CN" altLang="zh-CN"/>
              <a:t>‹#›</a:t>
            </a:fld>
            <a:endParaRPr lang="zh-CN" altLang="zh-CN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5pPr>
      <a:lvl6pPr marL="457200" algn="ctr" rtl="0" fontAlgn="base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6pPr>
      <a:lvl7pPr marL="914400" algn="ctr" rtl="0" fontAlgn="base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7pPr>
      <a:lvl8pPr marL="1371600" algn="ctr" rtl="0" fontAlgn="base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8pPr>
      <a:lvl9pPr marL="1828800" algn="ctr" rtl="0" fontAlgn="base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20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ea typeface="+mn-ea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1600">
          <a:solidFill>
            <a:schemeClr val="tx1"/>
          </a:solidFill>
          <a:latin typeface="+mn-lt"/>
          <a:ea typeface="+mn-ea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1400">
          <a:solidFill>
            <a:schemeClr val="tx1"/>
          </a:solidFill>
          <a:latin typeface="+mn-lt"/>
          <a:ea typeface="+mn-ea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1400">
          <a:solidFill>
            <a:schemeClr val="tx1"/>
          </a:solidFill>
          <a:latin typeface="+mn-lt"/>
          <a:ea typeface="+mn-ea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1400">
          <a:solidFill>
            <a:schemeClr val="tx1"/>
          </a:solidFill>
          <a:latin typeface="+mn-lt"/>
          <a:ea typeface="+mn-ea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1400">
          <a:solidFill>
            <a:schemeClr val="tx1"/>
          </a:solidFill>
          <a:latin typeface="+mn-lt"/>
          <a:ea typeface="+mn-ea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1400">
          <a:solidFill>
            <a:schemeClr val="tx1"/>
          </a:solidFill>
          <a:latin typeface="+mn-lt"/>
          <a:ea typeface="+mn-ea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1400">
          <a:solidFill>
            <a:schemeClr val="tx1"/>
          </a:solidFill>
          <a:latin typeface="+mn-lt"/>
          <a:ea typeface="+mn-ea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jpeg"/><Relationship Id="rId3" Type="http://schemas.openxmlformats.org/officeDocument/2006/relationships/tags" Target="../tags/tag3.xml"/><Relationship Id="rId7" Type="http://schemas.openxmlformats.org/officeDocument/2006/relationships/image" Target="../media/image5.jpeg"/><Relationship Id="rId12" Type="http://schemas.openxmlformats.org/officeDocument/2006/relationships/image" Target="../media/image10.jpeg"/><Relationship Id="rId2" Type="http://schemas.openxmlformats.org/officeDocument/2006/relationships/tags" Target="../tags/tag2.xml"/><Relationship Id="rId1" Type="http://schemas.openxmlformats.org/officeDocument/2006/relationships/tags" Target="../tags/tag1.xml"/><Relationship Id="rId6" Type="http://schemas.openxmlformats.org/officeDocument/2006/relationships/image" Target="../media/image4.jpeg"/><Relationship Id="rId11" Type="http://schemas.openxmlformats.org/officeDocument/2006/relationships/image" Target="../media/image9.jpeg"/><Relationship Id="rId5" Type="http://schemas.openxmlformats.org/officeDocument/2006/relationships/image" Target="../media/image3.jpeg"/><Relationship Id="rId10" Type="http://schemas.openxmlformats.org/officeDocument/2006/relationships/image" Target="../media/image8.jpeg"/><Relationship Id="rId4" Type="http://schemas.openxmlformats.org/officeDocument/2006/relationships/slideLayout" Target="../slideLayouts/slideLayout7.xml"/><Relationship Id="rId9" Type="http://schemas.openxmlformats.org/officeDocument/2006/relationships/image" Target="../media/image7.jpeg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4.jpeg"/><Relationship Id="rId3" Type="http://schemas.openxmlformats.org/officeDocument/2006/relationships/tags" Target="../tags/tag6.xml"/><Relationship Id="rId7" Type="http://schemas.openxmlformats.org/officeDocument/2006/relationships/image" Target="../media/image13.jpeg"/><Relationship Id="rId2" Type="http://schemas.openxmlformats.org/officeDocument/2006/relationships/tags" Target="../tags/tag5.xml"/><Relationship Id="rId1" Type="http://schemas.openxmlformats.org/officeDocument/2006/relationships/tags" Target="../tags/tag4.xml"/><Relationship Id="rId6" Type="http://schemas.openxmlformats.org/officeDocument/2006/relationships/image" Target="../media/image12.jpeg"/><Relationship Id="rId5" Type="http://schemas.openxmlformats.org/officeDocument/2006/relationships/image" Target="../media/image11.gif"/><Relationship Id="rId10" Type="http://schemas.openxmlformats.org/officeDocument/2006/relationships/image" Target="../media/image10.jpeg"/><Relationship Id="rId4" Type="http://schemas.openxmlformats.org/officeDocument/2006/relationships/slideLayout" Target="../slideLayouts/slideLayout7.xml"/><Relationship Id="rId9" Type="http://schemas.openxmlformats.org/officeDocument/2006/relationships/image" Target="../media/image15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" name="Text Box 12"/>
          <p:cNvSpPr txBox="1">
            <a:spLocks noChangeArrowheads="1"/>
          </p:cNvSpPr>
          <p:nvPr/>
        </p:nvSpPr>
        <p:spPr bwMode="auto">
          <a:xfrm>
            <a:off x="1330275" y="3009022"/>
            <a:ext cx="2233613" cy="193899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9pPr>
          </a:lstStyle>
          <a:p>
            <a:pPr algn="ctr" eaLnBrk="1" hangingPunct="1">
              <a:spcBef>
                <a:spcPct val="50000"/>
              </a:spcBef>
              <a:buNone/>
            </a:pPr>
            <a:r>
              <a:rPr lang="zh-CN" altLang="en-US" sz="12000" dirty="0">
                <a:solidFill>
                  <a:srgbClr val="FF0000"/>
                </a:solidFill>
                <a:latin typeface="宋体" panose="02010600030101010101" pitchFamily="2" charset="-122"/>
              </a:rPr>
              <a:t>止</a:t>
            </a:r>
          </a:p>
        </p:txBody>
      </p:sp>
      <p:sp>
        <p:nvSpPr>
          <p:cNvPr id="36" name="Text Box 13"/>
          <p:cNvSpPr txBox="1">
            <a:spLocks noChangeArrowheads="1"/>
          </p:cNvSpPr>
          <p:nvPr/>
        </p:nvSpPr>
        <p:spPr bwMode="auto">
          <a:xfrm>
            <a:off x="1618406" y="2451809"/>
            <a:ext cx="1657350" cy="8309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9pPr>
          </a:lstStyle>
          <a:p>
            <a:pPr algn="ctr" eaLnBrk="1" hangingPunct="1">
              <a:spcBef>
                <a:spcPct val="50000"/>
              </a:spcBef>
              <a:buFontTx/>
              <a:buNone/>
            </a:pPr>
            <a:r>
              <a:rPr lang="en-US" altLang="zh-CN" sz="4800" b="1" dirty="0" err="1">
                <a:solidFill>
                  <a:srgbClr val="FF0000"/>
                </a:solidFill>
                <a:latin typeface="宋体" pitchFamily="2" charset="-122"/>
              </a:rPr>
              <a:t>zhǐ</a:t>
            </a:r>
            <a:endParaRPr lang="en-US" altLang="zh-CN" sz="4800" b="1" dirty="0">
              <a:solidFill>
                <a:srgbClr val="FF0000"/>
              </a:solidFill>
              <a:latin typeface="宋体" pitchFamily="2" charset="-122"/>
            </a:endParaRPr>
          </a:p>
        </p:txBody>
      </p:sp>
      <p:sp>
        <p:nvSpPr>
          <p:cNvPr id="39" name="Text Box 17"/>
          <p:cNvSpPr txBox="1">
            <a:spLocks noChangeArrowheads="1"/>
          </p:cNvSpPr>
          <p:nvPr/>
        </p:nvSpPr>
        <p:spPr bwMode="auto">
          <a:xfrm>
            <a:off x="3435048" y="2895600"/>
            <a:ext cx="3153974" cy="138499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  <a:spcBef>
                <a:spcPct val="20000"/>
              </a:spcBef>
              <a:defRPr/>
            </a:pPr>
            <a:r>
              <a:rPr lang="en-US" altLang="zh-CN" sz="1400" b="0" dirty="0">
                <a:solidFill>
                  <a:srgbClr val="0000FF"/>
                </a:solidFill>
                <a:latin typeface="+mn-ea"/>
                <a:ea typeface="+mn-ea"/>
              </a:rPr>
              <a:t>       </a:t>
            </a:r>
            <a:r>
              <a:rPr lang="zh-CN" altLang="en-US" sz="1400" b="0" dirty="0">
                <a:solidFill>
                  <a:srgbClr val="0000FF"/>
                </a:solidFill>
                <a:latin typeface="+mn-ea"/>
                <a:ea typeface="+mn-ea"/>
              </a:rPr>
              <a:t>止，</a:t>
            </a:r>
            <a:r>
              <a:rPr lang="zh-CN" altLang="zh-CN" sz="1400" b="0" dirty="0">
                <a:solidFill>
                  <a:srgbClr val="0000FF"/>
                </a:solidFill>
                <a:latin typeface="+mn-ea"/>
                <a:ea typeface="+mn-ea"/>
              </a:rPr>
              <a:t>象形字。甲骨文描绘的是脚的形状。上像脚趾头，下像脚面和脚掌，表示“脚”的意思。后来，表示“停止、静止、栖息”等意思。</a:t>
            </a:r>
            <a:endParaRPr lang="zh-CN" altLang="en-US" sz="1400" b="0" dirty="0">
              <a:solidFill>
                <a:srgbClr val="0000FF"/>
              </a:solidFill>
              <a:latin typeface="+mn-ea"/>
              <a:ea typeface="+mn-ea"/>
            </a:endParaRPr>
          </a:p>
        </p:txBody>
      </p:sp>
      <p:pic>
        <p:nvPicPr>
          <p:cNvPr id="24581" name="Picture 5" descr="F:\10校本课程_汉字奥秘\20120317汉字奥秘_特色课程\汉字奥秘\01一上\10第十讲：会意字_从林步\脚丫011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890617" y="3075806"/>
            <a:ext cx="1656184" cy="1470580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24583" name="Picture 7" descr="F:\10校本课程_汉字奥秘\20120317汉字奥秘_特色课程\汉字奥秘\01一上\10第十讲：会意字_从林步\脚丫01.jpg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2209676" y="1383506"/>
            <a:ext cx="1266825" cy="1166254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grpSp>
        <p:nvGrpSpPr>
          <p:cNvPr id="4105" name="组合 14"/>
          <p:cNvGrpSpPr>
            <a:grpSpLocks/>
          </p:cNvGrpSpPr>
          <p:nvPr/>
        </p:nvGrpSpPr>
        <p:grpSpPr bwMode="auto">
          <a:xfrm>
            <a:off x="3651126" y="1359694"/>
            <a:ext cx="1006475" cy="1189966"/>
            <a:chOff x="3491989" y="1340768"/>
            <a:chExt cx="1006475" cy="1587342"/>
          </a:xfrm>
        </p:grpSpPr>
        <p:sp>
          <p:nvSpPr>
            <p:cNvPr id="4119" name="Text Box 14"/>
            <p:cNvSpPr txBox="1">
              <a:spLocks noChangeArrowheads="1"/>
            </p:cNvSpPr>
            <p:nvPr/>
          </p:nvSpPr>
          <p:spPr bwMode="auto">
            <a:xfrm>
              <a:off x="3491989" y="2476500"/>
              <a:ext cx="1006475" cy="45161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eaLnBrk="0" hangingPunct="0"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1pPr>
              <a:lvl2pPr marL="742950" indent="-285750" eaLnBrk="0" hangingPunct="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2pPr>
              <a:lvl3pPr marL="1143000" indent="-228600" eaLnBrk="0" hangingPunct="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3pPr>
              <a:lvl4pPr marL="1600200" indent="-228600" eaLnBrk="0" hangingPunct="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4pPr>
              <a:lvl5pPr marL="2057400" indent="-228600" eaLnBrk="0" hangingPunct="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9pPr>
            </a:lstStyle>
            <a:p>
              <a:pPr algn="ctr" eaLnBrk="1" hangingPunct="1">
                <a:spcBef>
                  <a:spcPct val="50000"/>
                </a:spcBef>
                <a:buFontTx/>
                <a:buNone/>
              </a:pPr>
              <a:r>
                <a:rPr lang="zh-CN" altLang="en-US" sz="1600" b="1">
                  <a:ea typeface="黑体" pitchFamily="2" charset="-122"/>
                </a:rPr>
                <a:t>甲骨文</a:t>
              </a:r>
            </a:p>
          </p:txBody>
        </p:sp>
        <p:pic>
          <p:nvPicPr>
            <p:cNvPr id="4120" name="图片 30733" descr="止_甲骨文"/>
            <p:cNvPicPr>
              <a:picLocks noChangeAspect="1" noChangeArrowheads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682595" y="1340768"/>
              <a:ext cx="625263" cy="10800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grpSp>
        <p:nvGrpSpPr>
          <p:cNvPr id="4106" name="组合 13"/>
          <p:cNvGrpSpPr>
            <a:grpSpLocks/>
          </p:cNvGrpSpPr>
          <p:nvPr/>
        </p:nvGrpSpPr>
        <p:grpSpPr bwMode="auto">
          <a:xfrm>
            <a:off x="4668714" y="1359694"/>
            <a:ext cx="1006475" cy="1189966"/>
            <a:chOff x="4475009" y="1340768"/>
            <a:chExt cx="1006475" cy="1587342"/>
          </a:xfrm>
        </p:grpSpPr>
        <p:sp>
          <p:nvSpPr>
            <p:cNvPr id="4117" name="Text Box 15"/>
            <p:cNvSpPr txBox="1">
              <a:spLocks noChangeArrowheads="1"/>
            </p:cNvSpPr>
            <p:nvPr/>
          </p:nvSpPr>
          <p:spPr bwMode="auto">
            <a:xfrm>
              <a:off x="4475009" y="2476500"/>
              <a:ext cx="1006475" cy="45161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eaLnBrk="0" hangingPunct="0"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1pPr>
              <a:lvl2pPr marL="742950" indent="-285750" eaLnBrk="0" hangingPunct="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2pPr>
              <a:lvl3pPr marL="1143000" indent="-228600" eaLnBrk="0" hangingPunct="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3pPr>
              <a:lvl4pPr marL="1600200" indent="-228600" eaLnBrk="0" hangingPunct="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4pPr>
              <a:lvl5pPr marL="2057400" indent="-228600" eaLnBrk="0" hangingPunct="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9pPr>
            </a:lstStyle>
            <a:p>
              <a:pPr algn="ctr" eaLnBrk="1" hangingPunct="1">
                <a:spcBef>
                  <a:spcPct val="50000"/>
                </a:spcBef>
                <a:buFontTx/>
                <a:buNone/>
              </a:pPr>
              <a:r>
                <a:rPr lang="zh-CN" altLang="en-US" sz="1600" b="1">
                  <a:ea typeface="黑体" pitchFamily="2" charset="-122"/>
                </a:rPr>
                <a:t>金文</a:t>
              </a:r>
            </a:p>
          </p:txBody>
        </p:sp>
        <p:pic>
          <p:nvPicPr>
            <p:cNvPr id="4118" name="图片 30734" descr="止_金文"/>
            <p:cNvPicPr>
              <a:picLocks noChangeAspect="1" noChangeArrowheads="1"/>
            </p:cNvPicPr>
            <p:nvPr/>
          </p:nvPicPr>
          <p:blipFill>
            <a:blip r:embed="rId8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495088" y="1340768"/>
              <a:ext cx="966316" cy="10800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grpSp>
        <p:nvGrpSpPr>
          <p:cNvPr id="4107" name="组合 12"/>
          <p:cNvGrpSpPr>
            <a:grpSpLocks/>
          </p:cNvGrpSpPr>
          <p:nvPr/>
        </p:nvGrpSpPr>
        <p:grpSpPr bwMode="auto">
          <a:xfrm>
            <a:off x="5687889" y="1359694"/>
            <a:ext cx="1006475" cy="1189966"/>
            <a:chOff x="5628555" y="1340768"/>
            <a:chExt cx="1006475" cy="1587342"/>
          </a:xfrm>
        </p:grpSpPr>
        <p:sp>
          <p:nvSpPr>
            <p:cNvPr id="4115" name="Text Box 16"/>
            <p:cNvSpPr txBox="1">
              <a:spLocks noChangeArrowheads="1"/>
            </p:cNvSpPr>
            <p:nvPr/>
          </p:nvSpPr>
          <p:spPr bwMode="auto">
            <a:xfrm>
              <a:off x="5628555" y="2476500"/>
              <a:ext cx="1006475" cy="45161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eaLnBrk="0" hangingPunct="0"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1pPr>
              <a:lvl2pPr marL="742950" indent="-285750" eaLnBrk="0" hangingPunct="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2pPr>
              <a:lvl3pPr marL="1143000" indent="-228600" eaLnBrk="0" hangingPunct="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3pPr>
              <a:lvl4pPr marL="1600200" indent="-228600" eaLnBrk="0" hangingPunct="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4pPr>
              <a:lvl5pPr marL="2057400" indent="-228600" eaLnBrk="0" hangingPunct="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9pPr>
            </a:lstStyle>
            <a:p>
              <a:pPr algn="ctr" eaLnBrk="1" hangingPunct="1">
                <a:spcBef>
                  <a:spcPct val="50000"/>
                </a:spcBef>
                <a:buFontTx/>
                <a:buNone/>
              </a:pPr>
              <a:r>
                <a:rPr lang="zh-CN" altLang="en-US" sz="1600" b="1" dirty="0">
                  <a:ea typeface="黑体" pitchFamily="2" charset="-122"/>
                </a:rPr>
                <a:t>小篆</a:t>
              </a:r>
            </a:p>
          </p:txBody>
        </p:sp>
        <p:pic>
          <p:nvPicPr>
            <p:cNvPr id="4116" name="图片 30735" descr="止_篆书"/>
            <p:cNvPicPr>
              <a:picLocks noChangeAspect="1" noChangeArrowheads="1"/>
            </p:cNvPicPr>
            <p:nvPr/>
          </p:nvPicPr>
          <p:blipFill>
            <a:blip r:embed="rId9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733898" y="1340768"/>
              <a:ext cx="795789" cy="10800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grpSp>
        <p:nvGrpSpPr>
          <p:cNvPr id="4108" name="组合 11"/>
          <p:cNvGrpSpPr>
            <a:grpSpLocks/>
          </p:cNvGrpSpPr>
          <p:nvPr/>
        </p:nvGrpSpPr>
        <p:grpSpPr bwMode="auto">
          <a:xfrm>
            <a:off x="6707064" y="1468041"/>
            <a:ext cx="1108075" cy="1081719"/>
            <a:chOff x="6466287" y="1484768"/>
            <a:chExt cx="1108800" cy="1443521"/>
          </a:xfrm>
        </p:grpSpPr>
        <p:sp>
          <p:nvSpPr>
            <p:cNvPr id="4113" name="Text Box 16"/>
            <p:cNvSpPr txBox="1">
              <a:spLocks noChangeArrowheads="1"/>
            </p:cNvSpPr>
            <p:nvPr/>
          </p:nvSpPr>
          <p:spPr bwMode="auto">
            <a:xfrm>
              <a:off x="6517450" y="2476499"/>
              <a:ext cx="1006475" cy="45179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eaLnBrk="0" hangingPunct="0"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1pPr>
              <a:lvl2pPr marL="742950" indent="-285750" eaLnBrk="0" hangingPunct="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2pPr>
              <a:lvl3pPr marL="1143000" indent="-228600" eaLnBrk="0" hangingPunct="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3pPr>
              <a:lvl4pPr marL="1600200" indent="-228600" eaLnBrk="0" hangingPunct="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4pPr>
              <a:lvl5pPr marL="2057400" indent="-228600" eaLnBrk="0" hangingPunct="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9pPr>
            </a:lstStyle>
            <a:p>
              <a:pPr algn="ctr" eaLnBrk="1" hangingPunct="1">
                <a:spcBef>
                  <a:spcPct val="50000"/>
                </a:spcBef>
                <a:buFontTx/>
                <a:buNone/>
              </a:pPr>
              <a:r>
                <a:rPr lang="zh-CN" altLang="en-US" sz="1600" b="1">
                  <a:ea typeface="黑体" pitchFamily="2" charset="-122"/>
                </a:rPr>
                <a:t>隶书</a:t>
              </a:r>
            </a:p>
          </p:txBody>
        </p:sp>
        <p:pic>
          <p:nvPicPr>
            <p:cNvPr id="4114" name="图片 9230" descr="止_隶书"/>
            <p:cNvPicPr>
              <a:picLocks noChangeAspect="1" noChangeArrowheads="1"/>
            </p:cNvPicPr>
            <p:nvPr/>
          </p:nvPicPr>
          <p:blipFill>
            <a:blip r:embed="rId10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466287" y="1484768"/>
              <a:ext cx="1108800" cy="7920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grpSp>
        <p:nvGrpSpPr>
          <p:cNvPr id="4109" name="组合 10"/>
          <p:cNvGrpSpPr>
            <a:grpSpLocks/>
          </p:cNvGrpSpPr>
          <p:nvPr/>
        </p:nvGrpSpPr>
        <p:grpSpPr bwMode="auto">
          <a:xfrm>
            <a:off x="7827838" y="1359694"/>
            <a:ext cx="1136650" cy="1189966"/>
            <a:chOff x="7669213" y="1340768"/>
            <a:chExt cx="1136842" cy="1587342"/>
          </a:xfrm>
        </p:grpSpPr>
        <p:sp>
          <p:nvSpPr>
            <p:cNvPr id="4111" name="Text Box 16"/>
            <p:cNvSpPr txBox="1">
              <a:spLocks noChangeArrowheads="1"/>
            </p:cNvSpPr>
            <p:nvPr/>
          </p:nvSpPr>
          <p:spPr bwMode="auto">
            <a:xfrm>
              <a:off x="7734397" y="2476500"/>
              <a:ext cx="1006475" cy="45161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eaLnBrk="0" hangingPunct="0"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1pPr>
              <a:lvl2pPr marL="742950" indent="-285750" eaLnBrk="0" hangingPunct="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2pPr>
              <a:lvl3pPr marL="1143000" indent="-228600" eaLnBrk="0" hangingPunct="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3pPr>
              <a:lvl4pPr marL="1600200" indent="-228600" eaLnBrk="0" hangingPunct="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4pPr>
              <a:lvl5pPr marL="2057400" indent="-228600" eaLnBrk="0" hangingPunct="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9pPr>
            </a:lstStyle>
            <a:p>
              <a:pPr algn="ctr" eaLnBrk="1" hangingPunct="1">
                <a:spcBef>
                  <a:spcPct val="50000"/>
                </a:spcBef>
                <a:buFontTx/>
                <a:buNone/>
              </a:pPr>
              <a:r>
                <a:rPr lang="zh-CN" altLang="en-US" sz="1600" b="1">
                  <a:ea typeface="黑体" pitchFamily="2" charset="-122"/>
                </a:rPr>
                <a:t>楷书</a:t>
              </a:r>
            </a:p>
          </p:txBody>
        </p:sp>
        <p:pic>
          <p:nvPicPr>
            <p:cNvPr id="4112" name="图片 9238" descr="止_楷书"/>
            <p:cNvPicPr>
              <a:picLocks noChangeAspect="1" noChangeArrowheads="1"/>
            </p:cNvPicPr>
            <p:nvPr/>
          </p:nvPicPr>
          <p:blipFill>
            <a:blip r:embed="rId11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669213" y="1340768"/>
              <a:ext cx="1136842" cy="10800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sp>
        <p:nvSpPr>
          <p:cNvPr id="4110" name="Rectangle 23"/>
          <p:cNvSpPr>
            <a:spLocks noChangeArrowheads="1"/>
          </p:cNvSpPr>
          <p:nvPr/>
        </p:nvSpPr>
        <p:spPr bwMode="auto">
          <a:xfrm>
            <a:off x="0" y="-13216"/>
            <a:ext cx="184731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zh-CN" altLang="en-US" sz="1800"/>
          </a:p>
        </p:txBody>
      </p:sp>
      <p:cxnSp>
        <p:nvCxnSpPr>
          <p:cNvPr id="25" name="直接连接符 24"/>
          <p:cNvCxnSpPr/>
          <p:nvPr>
            <p:custDataLst>
              <p:tags r:id="rId1"/>
            </p:custDataLst>
          </p:nvPr>
        </p:nvCxnSpPr>
        <p:spPr>
          <a:xfrm>
            <a:off x="1835696" y="534040"/>
            <a:ext cx="7200800" cy="21486"/>
          </a:xfrm>
          <a:prstGeom prst="line">
            <a:avLst/>
          </a:prstGeom>
          <a:ln>
            <a:solidFill>
              <a:srgbClr val="0000FF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6" name="直接连接符 25"/>
          <p:cNvCxnSpPr/>
          <p:nvPr>
            <p:custDataLst>
              <p:tags r:id="rId2"/>
            </p:custDataLst>
          </p:nvPr>
        </p:nvCxnSpPr>
        <p:spPr>
          <a:xfrm>
            <a:off x="1187624" y="4803998"/>
            <a:ext cx="7848872" cy="0"/>
          </a:xfrm>
          <a:prstGeom prst="line">
            <a:avLst/>
          </a:prstGeom>
          <a:ln>
            <a:solidFill>
              <a:srgbClr val="0000FF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9" name="Text Box 16"/>
          <p:cNvSpPr txBox="1">
            <a:spLocks noChangeArrowheads="1"/>
          </p:cNvSpPr>
          <p:nvPr/>
        </p:nvSpPr>
        <p:spPr bwMode="auto">
          <a:xfrm>
            <a:off x="1861743" y="669399"/>
            <a:ext cx="3384550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9pPr>
          </a:lstStyle>
          <a:p>
            <a:pPr eaLnBrk="1" hangingPunct="1">
              <a:spcBef>
                <a:spcPct val="50000"/>
              </a:spcBef>
              <a:buFontTx/>
              <a:buNone/>
            </a:pPr>
            <a:r>
              <a:rPr lang="zh-CN" altLang="en-US" sz="2400" b="1" dirty="0">
                <a:solidFill>
                  <a:srgbClr val="0000FF"/>
                </a:solidFill>
                <a:latin typeface="微软雅黑" pitchFamily="34" charset="-122"/>
                <a:ea typeface="微软雅黑" pitchFamily="34" charset="-122"/>
              </a:rPr>
              <a:t>脚的形象：</a:t>
            </a:r>
            <a:r>
              <a:rPr lang="zh-CN" altLang="en-US" sz="2400" dirty="0">
                <a:solidFill>
                  <a:srgbClr val="FF0000"/>
                </a:solidFill>
                <a:latin typeface="微软雅黑" pitchFamily="34" charset="-122"/>
                <a:ea typeface="微软雅黑" pitchFamily="34" charset="-122"/>
              </a:rPr>
              <a:t>止</a:t>
            </a:r>
            <a:endParaRPr lang="zh-CN" altLang="en-US" sz="2400" b="1" dirty="0">
              <a:solidFill>
                <a:srgbClr val="0000FF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30" name="文本框 30">
            <a:extLst>
              <a:ext uri="{FF2B5EF4-FFF2-40B4-BE49-F238E27FC236}">
                <a16:creationId xmlns:a16="http://schemas.microsoft.com/office/drawing/2014/main" id="{36A4DCE5-9AEB-4514-AE95-FD9D051D9550}"/>
              </a:ext>
            </a:extLst>
          </p:cNvPr>
          <p:cNvSpPr txBox="1"/>
          <p:nvPr>
            <p:custDataLst>
              <p:tags r:id="rId3"/>
            </p:custDataLst>
          </p:nvPr>
        </p:nvSpPr>
        <p:spPr>
          <a:xfrm>
            <a:off x="2195736" y="195486"/>
            <a:ext cx="258572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900" b="1" dirty="0">
                <a:solidFill>
                  <a:srgbClr val="FF0000"/>
                </a:solidFill>
                <a:uFillTx/>
                <a:latin typeface="华文楷体" panose="02010600040101010101" charset="-122"/>
                <a:ea typeface="华文楷体" panose="02010600040101010101" charset="-122"/>
                <a:sym typeface="汉仪晓波画报黑W" panose="00020600040101010101" charset="-122"/>
              </a:rPr>
              <a:t>河南师范大学附属小学</a:t>
            </a:r>
          </a:p>
          <a:p>
            <a:pPr algn="dist"/>
            <a:r>
              <a:rPr lang="en-US" altLang="zh-CN" sz="700" b="1" dirty="0">
                <a:solidFill>
                  <a:srgbClr val="FF0000"/>
                </a:solidFill>
                <a:uFillTx/>
                <a:latin typeface="华文楷体" panose="02010600040101010101" charset="-122"/>
                <a:ea typeface="华文楷体" panose="02010600040101010101" charset="-122"/>
                <a:sym typeface="汉仪晓波画报黑W" panose="00020600040101010101" charset="-122"/>
              </a:rPr>
              <a:t>Primary School Affiliated to Henan Normal University</a:t>
            </a:r>
          </a:p>
        </p:txBody>
      </p:sp>
      <p:pic>
        <p:nvPicPr>
          <p:cNvPr id="31" name="Picture 2" descr="C:\Users\Lenovo\Desktop\河南师范大学附属小学校徽00.jpg">
            <a:extLst>
              <a:ext uri="{FF2B5EF4-FFF2-40B4-BE49-F238E27FC236}">
                <a16:creationId xmlns:a16="http://schemas.microsoft.com/office/drawing/2014/main" id="{CFFA290B-D044-4F83-988C-C08386672FB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63688" y="202448"/>
            <a:ext cx="365525" cy="36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2" name="文本框 14">
            <a:extLst>
              <a:ext uri="{FF2B5EF4-FFF2-40B4-BE49-F238E27FC236}">
                <a16:creationId xmlns:a16="http://schemas.microsoft.com/office/drawing/2014/main" id="{7475876D-1AA4-4BA0-ADBD-B9359C323DC5}"/>
              </a:ext>
            </a:extLst>
          </p:cNvPr>
          <p:cNvSpPr txBox="1"/>
          <p:nvPr/>
        </p:nvSpPr>
        <p:spPr>
          <a:xfrm>
            <a:off x="6426957" y="4803998"/>
            <a:ext cx="2627784" cy="288032"/>
          </a:xfrm>
          <a:prstGeom prst="rect">
            <a:avLst/>
          </a:prstGeom>
          <a:noFill/>
        </p:spPr>
        <p:txBody>
          <a:bodyPr wrap="square" rtlCol="0">
            <a:noAutofit/>
          </a:bodyPr>
          <a:lstStyle>
            <a:defPPr>
              <a:defRPr lang="zh-CN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5pPr>
            <a:lvl6pPr marL="2286000" algn="l" defTabSz="914400" rtl="0" eaLnBrk="1" latinLnBrk="0" hangingPunct="1"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6pPr>
            <a:lvl7pPr marL="2743200" algn="l" defTabSz="914400" rtl="0" eaLnBrk="1" latinLnBrk="0" hangingPunct="1"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7pPr>
            <a:lvl8pPr marL="3200400" algn="l" defTabSz="914400" rtl="0" eaLnBrk="1" latinLnBrk="0" hangingPunct="1"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8pPr>
            <a:lvl9pPr marL="3657600" algn="l" defTabSz="914400" rtl="0" eaLnBrk="1" latinLnBrk="0" hangingPunct="1"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9pPr>
          </a:lstStyle>
          <a:p>
            <a:pPr algn="r"/>
            <a:r>
              <a:rPr lang="zh-CN" altLang="en-US" sz="1400" b="0" dirty="0">
                <a:solidFill>
                  <a:srgbClr val="FF0000"/>
                </a:solidFill>
                <a:latin typeface="华文行楷" panose="02010800040101010101" pitchFamily="2" charset="-122"/>
                <a:ea typeface="华文行楷" panose="02010800040101010101" pitchFamily="2" charset="-122"/>
                <a:sym typeface="+mn-ea"/>
              </a:rPr>
              <a:t>传承汉字文化  涵养文化自信</a:t>
            </a:r>
            <a:endParaRPr lang="en-US" altLang="zh-CN" sz="1400" b="0" dirty="0">
              <a:ln w="22225">
                <a:solidFill>
                  <a:schemeClr val="accent2"/>
                </a:solidFill>
                <a:prstDash val="solid"/>
              </a:ln>
              <a:solidFill>
                <a:srgbClr val="FF0000"/>
              </a:solidFill>
              <a:latin typeface="华文行楷" panose="02010800040101010101" pitchFamily="2" charset="-122"/>
              <a:ea typeface="华文行楷" panose="02010800040101010101" pitchFamily="2" charset="-122"/>
              <a:sym typeface="+mn-ea"/>
            </a:endParaRPr>
          </a:p>
        </p:txBody>
      </p:sp>
    </p:spTree>
    <p:extLst>
      <p:ext uri="{BB962C8B-B14F-4D97-AF65-F5344CB8AC3E}">
        <p14:creationId xmlns:p14="http://schemas.microsoft.com/office/powerpoint/2010/main" val="399757302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2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1" dur="2000"/>
                                        <p:tgtEl>
                                          <p:spTgt spid="245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6" dur="2000"/>
                                        <p:tgtEl>
                                          <p:spTgt spid="410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1" dur="2000"/>
                                        <p:tgtEl>
                                          <p:spTgt spid="41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2000"/>
                            </p:stCondLst>
                            <p:childTnLst>
                              <p:par>
                                <p:cTn id="23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5" dur="2000"/>
                                        <p:tgtEl>
                                          <p:spTgt spid="410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4000"/>
                            </p:stCondLst>
                            <p:childTnLst>
                              <p:par>
                                <p:cTn id="27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9" dur="2000"/>
                                        <p:tgtEl>
                                          <p:spTgt spid="410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6000"/>
                            </p:stCondLst>
                            <p:childTnLst>
                              <p:par>
                                <p:cTn id="31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3" dur="2000"/>
                                        <p:tgtEl>
                                          <p:spTgt spid="410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2000"/>
                            </p:stCondLst>
                            <p:childTnLst>
                              <p:par>
                                <p:cTn id="39" presetID="26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1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2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47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48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9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50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1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52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3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54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9" dur="5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5000"/>
                            </p:stCondLst>
                            <p:childTnLst>
                              <p:par>
                                <p:cTn id="61" presetID="19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3" dur="3000" fill="hold"/>
                                        <p:tgtEl>
                                          <p:spTgt spid="2458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3000" fill="hold"/>
                                        <p:tgtEl>
                                          <p:spTgt spid="2458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5" grpId="0" autoUpdateAnimBg="0"/>
      <p:bldP spid="36" grpId="0" autoUpdateAnimBg="0"/>
      <p:bldP spid="39" grpId="0" autoUpdateAnimBg="0"/>
      <p:bldP spid="29" grpId="0" autoUpdateAnimBg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6" name="Text Box 4"/>
          <p:cNvSpPr txBox="1">
            <a:spLocks noChangeArrowheads="1"/>
          </p:cNvSpPr>
          <p:nvPr/>
        </p:nvSpPr>
        <p:spPr bwMode="auto">
          <a:xfrm>
            <a:off x="6507286" y="2518173"/>
            <a:ext cx="2889250" cy="193899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9pPr>
          </a:lstStyle>
          <a:p>
            <a:pPr algn="ctr" eaLnBrk="1" hangingPunct="1">
              <a:spcBef>
                <a:spcPct val="50000"/>
              </a:spcBef>
              <a:buNone/>
            </a:pPr>
            <a:r>
              <a:rPr lang="zh-CN" altLang="en-US" sz="12000" dirty="0">
                <a:solidFill>
                  <a:srgbClr val="FF0000"/>
                </a:solidFill>
                <a:latin typeface="宋体" panose="02010600030101010101" pitchFamily="2" charset="-122"/>
              </a:rPr>
              <a:t>奔</a:t>
            </a:r>
          </a:p>
        </p:txBody>
      </p:sp>
      <p:sp>
        <p:nvSpPr>
          <p:cNvPr id="3077" name="Text Box 5"/>
          <p:cNvSpPr txBox="1">
            <a:spLocks noChangeArrowheads="1"/>
          </p:cNvSpPr>
          <p:nvPr/>
        </p:nvSpPr>
        <p:spPr bwMode="auto">
          <a:xfrm>
            <a:off x="7277225" y="1923678"/>
            <a:ext cx="1292225" cy="76944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9pPr>
          </a:lstStyle>
          <a:p>
            <a:pPr algn="ctr" eaLnBrk="1" hangingPunct="1">
              <a:spcBef>
                <a:spcPct val="50000"/>
              </a:spcBef>
              <a:buFontTx/>
              <a:buNone/>
            </a:pPr>
            <a:r>
              <a:rPr lang="en-US" altLang="zh-CN" sz="4400" b="1" dirty="0" err="1">
                <a:solidFill>
                  <a:srgbClr val="FF0000"/>
                </a:solidFill>
                <a:latin typeface="宋体" pitchFamily="2" charset="-122"/>
              </a:rPr>
              <a:t>bēn</a:t>
            </a:r>
            <a:endParaRPr lang="en-US" altLang="zh-CN" sz="4400" b="1" dirty="0">
              <a:solidFill>
                <a:srgbClr val="FF0000"/>
              </a:solidFill>
              <a:latin typeface="宋体" pitchFamily="2" charset="-122"/>
            </a:endParaRPr>
          </a:p>
        </p:txBody>
      </p:sp>
      <p:sp>
        <p:nvSpPr>
          <p:cNvPr id="3078" name="Text Box 6"/>
          <p:cNvSpPr txBox="1">
            <a:spLocks noChangeArrowheads="1"/>
          </p:cNvSpPr>
          <p:nvPr/>
        </p:nvSpPr>
        <p:spPr bwMode="auto">
          <a:xfrm>
            <a:off x="2329237" y="3037895"/>
            <a:ext cx="4041948" cy="106182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9pPr>
          </a:lstStyle>
          <a:p>
            <a:pPr>
              <a:lnSpc>
                <a:spcPct val="150000"/>
              </a:lnSpc>
              <a:buNone/>
            </a:pPr>
            <a:r>
              <a:rPr lang="zh-CN" altLang="en-US" sz="1400" b="0" dirty="0">
                <a:solidFill>
                  <a:srgbClr val="0000FF"/>
                </a:solidFill>
                <a:latin typeface="+mn-ea"/>
                <a:ea typeface="+mn-ea"/>
              </a:rPr>
              <a:t>       奔，</a:t>
            </a:r>
            <a:r>
              <a:rPr lang="zh-CN" altLang="zh-CN" sz="1400" b="0" dirty="0">
                <a:solidFill>
                  <a:srgbClr val="0000FF"/>
                </a:solidFill>
                <a:latin typeface="+mn-ea"/>
                <a:ea typeface="+mn-ea"/>
              </a:rPr>
              <a:t>会意字。金文字形，由“大、三止”组成。大，是前倾甩手快跑的人形；三止（脚），脚印连连。奔，表示快跑</a:t>
            </a:r>
            <a:r>
              <a:rPr lang="zh-CN" altLang="en-US" sz="1400" b="0" dirty="0">
                <a:solidFill>
                  <a:srgbClr val="0000FF"/>
                </a:solidFill>
                <a:latin typeface="+mn-ea"/>
                <a:ea typeface="+mn-ea"/>
              </a:rPr>
              <a:t>之义</a:t>
            </a:r>
            <a:r>
              <a:rPr lang="zh-CN" altLang="zh-CN" sz="1400" b="0" dirty="0">
                <a:solidFill>
                  <a:srgbClr val="0000FF"/>
                </a:solidFill>
                <a:latin typeface="+mn-ea"/>
                <a:ea typeface="+mn-ea"/>
              </a:rPr>
              <a:t>。</a:t>
            </a:r>
          </a:p>
        </p:txBody>
      </p:sp>
      <p:pic>
        <p:nvPicPr>
          <p:cNvPr id="5" name="Picture 17" descr="奔ani_023"/>
          <p:cNvPicPr>
            <a:picLocks noChangeAspect="1" noChangeArrowheads="1" noCrop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41663" y="713065"/>
            <a:ext cx="930275" cy="104656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223" name="Rectangle 23"/>
          <p:cNvSpPr>
            <a:spLocks noChangeArrowheads="1"/>
          </p:cNvSpPr>
          <p:nvPr/>
        </p:nvSpPr>
        <p:spPr bwMode="auto">
          <a:xfrm>
            <a:off x="0" y="713065"/>
            <a:ext cx="184731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zh-CN" altLang="en-US" sz="1800"/>
          </a:p>
        </p:txBody>
      </p:sp>
      <p:pic>
        <p:nvPicPr>
          <p:cNvPr id="3089" name="Picture 17" descr="C:\Users\Administrator\Desktop\奔跑01.jpg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14525" y="1545432"/>
            <a:ext cx="1944836" cy="119470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9226" name="组合 10"/>
          <p:cNvGrpSpPr>
            <a:grpSpLocks/>
          </p:cNvGrpSpPr>
          <p:nvPr/>
        </p:nvGrpSpPr>
        <p:grpSpPr bwMode="auto">
          <a:xfrm>
            <a:off x="4202237" y="1603773"/>
            <a:ext cx="1006475" cy="1136269"/>
            <a:chOff x="4705731" y="1412896"/>
            <a:chExt cx="1006475" cy="1515003"/>
          </a:xfrm>
        </p:grpSpPr>
        <p:sp>
          <p:nvSpPr>
            <p:cNvPr id="9234" name="Text Box 15"/>
            <p:cNvSpPr txBox="1">
              <a:spLocks noChangeArrowheads="1"/>
            </p:cNvSpPr>
            <p:nvPr/>
          </p:nvSpPr>
          <p:spPr bwMode="auto">
            <a:xfrm>
              <a:off x="4705731" y="2476500"/>
              <a:ext cx="1006475" cy="45139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eaLnBrk="0" hangingPunct="0"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1pPr>
              <a:lvl2pPr marL="742950" indent="-285750" eaLnBrk="0" hangingPunct="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2pPr>
              <a:lvl3pPr marL="1143000" indent="-228600" eaLnBrk="0" hangingPunct="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3pPr>
              <a:lvl4pPr marL="1600200" indent="-228600" eaLnBrk="0" hangingPunct="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4pPr>
              <a:lvl5pPr marL="2057400" indent="-228600" eaLnBrk="0" hangingPunct="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9pPr>
            </a:lstStyle>
            <a:p>
              <a:pPr algn="ctr" eaLnBrk="1" hangingPunct="1">
                <a:spcBef>
                  <a:spcPct val="50000"/>
                </a:spcBef>
                <a:buFontTx/>
                <a:buNone/>
              </a:pPr>
              <a:r>
                <a:rPr lang="zh-CN" altLang="en-US" sz="1600" b="1">
                  <a:ea typeface="黑体" pitchFamily="2" charset="-122"/>
                </a:rPr>
                <a:t>金文</a:t>
              </a:r>
            </a:p>
          </p:txBody>
        </p:sp>
        <p:pic>
          <p:nvPicPr>
            <p:cNvPr id="9235" name="图片 10300" descr="奔_金文"/>
            <p:cNvPicPr>
              <a:picLocks noChangeAspect="1" noChangeArrowheads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853705" y="1412896"/>
              <a:ext cx="710526" cy="10800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grpSp>
        <p:nvGrpSpPr>
          <p:cNvPr id="9227" name="组合 11"/>
          <p:cNvGrpSpPr>
            <a:grpSpLocks/>
          </p:cNvGrpSpPr>
          <p:nvPr/>
        </p:nvGrpSpPr>
        <p:grpSpPr bwMode="auto">
          <a:xfrm>
            <a:off x="5207125" y="1603773"/>
            <a:ext cx="1006475" cy="1136269"/>
            <a:chOff x="5709773" y="1412896"/>
            <a:chExt cx="1006475" cy="1515003"/>
          </a:xfrm>
        </p:grpSpPr>
        <p:sp>
          <p:nvSpPr>
            <p:cNvPr id="9232" name="Text Box 16"/>
            <p:cNvSpPr txBox="1">
              <a:spLocks noChangeArrowheads="1"/>
            </p:cNvSpPr>
            <p:nvPr/>
          </p:nvSpPr>
          <p:spPr bwMode="auto">
            <a:xfrm>
              <a:off x="5709773" y="2476500"/>
              <a:ext cx="1006475" cy="45139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eaLnBrk="0" hangingPunct="0"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1pPr>
              <a:lvl2pPr marL="742950" indent="-285750" eaLnBrk="0" hangingPunct="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2pPr>
              <a:lvl3pPr marL="1143000" indent="-228600" eaLnBrk="0" hangingPunct="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3pPr>
              <a:lvl4pPr marL="1600200" indent="-228600" eaLnBrk="0" hangingPunct="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4pPr>
              <a:lvl5pPr marL="2057400" indent="-228600" eaLnBrk="0" hangingPunct="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9pPr>
            </a:lstStyle>
            <a:p>
              <a:pPr algn="ctr" eaLnBrk="1" hangingPunct="1">
                <a:spcBef>
                  <a:spcPct val="50000"/>
                </a:spcBef>
                <a:buFontTx/>
                <a:buNone/>
              </a:pPr>
              <a:r>
                <a:rPr lang="zh-CN" altLang="en-US" sz="1600" b="1" dirty="0">
                  <a:ea typeface="黑体" pitchFamily="2" charset="-122"/>
                </a:rPr>
                <a:t>小篆</a:t>
              </a:r>
            </a:p>
          </p:txBody>
        </p:sp>
        <p:pic>
          <p:nvPicPr>
            <p:cNvPr id="9233" name="图片 10301" descr="奔_篆书"/>
            <p:cNvPicPr>
              <a:picLocks noChangeAspect="1" noChangeArrowheads="1"/>
            </p:cNvPicPr>
            <p:nvPr/>
          </p:nvPicPr>
          <p:blipFill>
            <a:blip r:embed="rId8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857747" y="1412896"/>
              <a:ext cx="710526" cy="10800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grpSp>
        <p:nvGrpSpPr>
          <p:cNvPr id="9228" name="组合 12"/>
          <p:cNvGrpSpPr>
            <a:grpSpLocks/>
          </p:cNvGrpSpPr>
          <p:nvPr/>
        </p:nvGrpSpPr>
        <p:grpSpPr bwMode="auto">
          <a:xfrm>
            <a:off x="6227887" y="1712119"/>
            <a:ext cx="1071563" cy="1028015"/>
            <a:chOff x="6501900" y="1556896"/>
            <a:chExt cx="1071528" cy="1371168"/>
          </a:xfrm>
        </p:grpSpPr>
        <p:sp>
          <p:nvSpPr>
            <p:cNvPr id="9230" name="Text Box 16"/>
            <p:cNvSpPr txBox="1">
              <a:spLocks noChangeArrowheads="1"/>
            </p:cNvSpPr>
            <p:nvPr/>
          </p:nvSpPr>
          <p:spPr bwMode="auto">
            <a:xfrm>
              <a:off x="6534427" y="2476500"/>
              <a:ext cx="1006475" cy="45156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eaLnBrk="0" hangingPunct="0"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1pPr>
              <a:lvl2pPr marL="742950" indent="-285750" eaLnBrk="0" hangingPunct="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2pPr>
              <a:lvl3pPr marL="1143000" indent="-228600" eaLnBrk="0" hangingPunct="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3pPr>
              <a:lvl4pPr marL="1600200" indent="-228600" eaLnBrk="0" hangingPunct="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4pPr>
              <a:lvl5pPr marL="2057400" indent="-228600" eaLnBrk="0" hangingPunct="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9pPr>
            </a:lstStyle>
            <a:p>
              <a:pPr algn="ctr" eaLnBrk="1" hangingPunct="1">
                <a:spcBef>
                  <a:spcPct val="50000"/>
                </a:spcBef>
                <a:buFontTx/>
                <a:buNone/>
              </a:pPr>
              <a:r>
                <a:rPr lang="zh-CN" altLang="en-US" sz="1600" b="1">
                  <a:ea typeface="黑体" pitchFamily="2" charset="-122"/>
                </a:rPr>
                <a:t>隶书</a:t>
              </a:r>
            </a:p>
          </p:txBody>
        </p:sp>
        <p:pic>
          <p:nvPicPr>
            <p:cNvPr id="9231" name="图片 19471" descr="奔_隶书"/>
            <p:cNvPicPr>
              <a:picLocks noChangeAspect="1" noChangeArrowheads="1"/>
            </p:cNvPicPr>
            <p:nvPr/>
          </p:nvPicPr>
          <p:blipFill>
            <a:blip r:embed="rId9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501900" y="1556896"/>
              <a:ext cx="1071528" cy="7920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sp>
        <p:nvSpPr>
          <p:cNvPr id="9229" name="Rectangle 23"/>
          <p:cNvSpPr>
            <a:spLocks noChangeArrowheads="1"/>
          </p:cNvSpPr>
          <p:nvPr/>
        </p:nvSpPr>
        <p:spPr bwMode="auto">
          <a:xfrm>
            <a:off x="0" y="-13216"/>
            <a:ext cx="184731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zh-CN" altLang="en-US" sz="1800"/>
          </a:p>
        </p:txBody>
      </p:sp>
      <p:cxnSp>
        <p:nvCxnSpPr>
          <p:cNvPr id="20" name="直接连接符 19"/>
          <p:cNvCxnSpPr/>
          <p:nvPr>
            <p:custDataLst>
              <p:tags r:id="rId1"/>
            </p:custDataLst>
          </p:nvPr>
        </p:nvCxnSpPr>
        <p:spPr>
          <a:xfrm>
            <a:off x="1835696" y="534040"/>
            <a:ext cx="7200800" cy="21486"/>
          </a:xfrm>
          <a:prstGeom prst="line">
            <a:avLst/>
          </a:prstGeom>
          <a:ln>
            <a:solidFill>
              <a:srgbClr val="0000FF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1" name="直接连接符 20"/>
          <p:cNvCxnSpPr/>
          <p:nvPr>
            <p:custDataLst>
              <p:tags r:id="rId2"/>
            </p:custDataLst>
          </p:nvPr>
        </p:nvCxnSpPr>
        <p:spPr>
          <a:xfrm>
            <a:off x="1187624" y="4803998"/>
            <a:ext cx="7848872" cy="0"/>
          </a:xfrm>
          <a:prstGeom prst="line">
            <a:avLst/>
          </a:prstGeom>
          <a:ln>
            <a:solidFill>
              <a:srgbClr val="0000FF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4" name="Text Box 16"/>
          <p:cNvSpPr txBox="1">
            <a:spLocks noChangeArrowheads="1"/>
          </p:cNvSpPr>
          <p:nvPr/>
        </p:nvSpPr>
        <p:spPr bwMode="auto">
          <a:xfrm>
            <a:off x="1861743" y="669399"/>
            <a:ext cx="3384550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9pPr>
          </a:lstStyle>
          <a:p>
            <a:pPr eaLnBrk="1" hangingPunct="1">
              <a:spcBef>
                <a:spcPct val="50000"/>
              </a:spcBef>
              <a:buFontTx/>
              <a:buNone/>
            </a:pPr>
            <a:r>
              <a:rPr lang="zh-CN" altLang="en-US" sz="2400" dirty="0">
                <a:solidFill>
                  <a:srgbClr val="FF0000"/>
                </a:solidFill>
                <a:latin typeface="微软雅黑" pitchFamily="34" charset="-122"/>
                <a:ea typeface="微软雅黑" pitchFamily="34" charset="-122"/>
              </a:rPr>
              <a:t>“止”</a:t>
            </a:r>
            <a:r>
              <a:rPr lang="zh-CN" altLang="en-US" sz="2400" dirty="0">
                <a:solidFill>
                  <a:srgbClr val="0000FF"/>
                </a:solidFill>
                <a:latin typeface="微软雅黑" pitchFamily="34" charset="-122"/>
                <a:ea typeface="微软雅黑" pitchFamily="34" charset="-122"/>
              </a:rPr>
              <a:t>作偏旁的汉字</a:t>
            </a:r>
          </a:p>
        </p:txBody>
      </p:sp>
      <p:sp>
        <p:nvSpPr>
          <p:cNvPr id="25" name="文本框 30">
            <a:extLst>
              <a:ext uri="{FF2B5EF4-FFF2-40B4-BE49-F238E27FC236}">
                <a16:creationId xmlns:a16="http://schemas.microsoft.com/office/drawing/2014/main" id="{CBAE6B8A-5F2A-4E11-A89B-DABD4A049234}"/>
              </a:ext>
            </a:extLst>
          </p:cNvPr>
          <p:cNvSpPr txBox="1"/>
          <p:nvPr>
            <p:custDataLst>
              <p:tags r:id="rId3"/>
            </p:custDataLst>
          </p:nvPr>
        </p:nvSpPr>
        <p:spPr>
          <a:xfrm>
            <a:off x="2195736" y="195486"/>
            <a:ext cx="258572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900" b="1" dirty="0">
                <a:solidFill>
                  <a:srgbClr val="FF0000"/>
                </a:solidFill>
                <a:uFillTx/>
                <a:latin typeface="华文楷体" panose="02010600040101010101" charset="-122"/>
                <a:ea typeface="华文楷体" panose="02010600040101010101" charset="-122"/>
                <a:sym typeface="汉仪晓波画报黑W" panose="00020600040101010101" charset="-122"/>
              </a:rPr>
              <a:t>河南师范大学附属小学</a:t>
            </a:r>
          </a:p>
          <a:p>
            <a:pPr algn="dist"/>
            <a:r>
              <a:rPr lang="en-US" altLang="zh-CN" sz="700" b="1" dirty="0">
                <a:solidFill>
                  <a:srgbClr val="FF0000"/>
                </a:solidFill>
                <a:uFillTx/>
                <a:latin typeface="华文楷体" panose="02010600040101010101" charset="-122"/>
                <a:ea typeface="华文楷体" panose="02010600040101010101" charset="-122"/>
                <a:sym typeface="汉仪晓波画报黑W" panose="00020600040101010101" charset="-122"/>
              </a:rPr>
              <a:t>Primary School Affiliated to Henan Normal University</a:t>
            </a:r>
          </a:p>
        </p:txBody>
      </p:sp>
      <p:pic>
        <p:nvPicPr>
          <p:cNvPr id="26" name="Picture 2" descr="C:\Users\Lenovo\Desktop\河南师范大学附属小学校徽00.jpg">
            <a:extLst>
              <a:ext uri="{FF2B5EF4-FFF2-40B4-BE49-F238E27FC236}">
                <a16:creationId xmlns:a16="http://schemas.microsoft.com/office/drawing/2014/main" id="{1977BE49-4A24-46EF-A31A-8740B31126A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63688" y="202448"/>
            <a:ext cx="365525" cy="36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7" name="文本框 14">
            <a:extLst>
              <a:ext uri="{FF2B5EF4-FFF2-40B4-BE49-F238E27FC236}">
                <a16:creationId xmlns:a16="http://schemas.microsoft.com/office/drawing/2014/main" id="{241C9B2D-E53E-40A8-9465-890A65792DC2}"/>
              </a:ext>
            </a:extLst>
          </p:cNvPr>
          <p:cNvSpPr txBox="1"/>
          <p:nvPr/>
        </p:nvSpPr>
        <p:spPr>
          <a:xfrm>
            <a:off x="6426957" y="4803998"/>
            <a:ext cx="2627784" cy="288032"/>
          </a:xfrm>
          <a:prstGeom prst="rect">
            <a:avLst/>
          </a:prstGeom>
          <a:noFill/>
        </p:spPr>
        <p:txBody>
          <a:bodyPr wrap="square" rtlCol="0">
            <a:noAutofit/>
          </a:bodyPr>
          <a:lstStyle>
            <a:defPPr>
              <a:defRPr lang="zh-CN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5pPr>
            <a:lvl6pPr marL="2286000" algn="l" defTabSz="914400" rtl="0" eaLnBrk="1" latinLnBrk="0" hangingPunct="1"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6pPr>
            <a:lvl7pPr marL="2743200" algn="l" defTabSz="914400" rtl="0" eaLnBrk="1" latinLnBrk="0" hangingPunct="1"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7pPr>
            <a:lvl8pPr marL="3200400" algn="l" defTabSz="914400" rtl="0" eaLnBrk="1" latinLnBrk="0" hangingPunct="1"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8pPr>
            <a:lvl9pPr marL="3657600" algn="l" defTabSz="914400" rtl="0" eaLnBrk="1" latinLnBrk="0" hangingPunct="1"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9pPr>
          </a:lstStyle>
          <a:p>
            <a:pPr algn="r"/>
            <a:r>
              <a:rPr lang="zh-CN" altLang="en-US" sz="1400" b="0" dirty="0">
                <a:solidFill>
                  <a:srgbClr val="FF0000"/>
                </a:solidFill>
                <a:latin typeface="华文行楷" panose="02010800040101010101" pitchFamily="2" charset="-122"/>
                <a:ea typeface="华文行楷" panose="02010800040101010101" pitchFamily="2" charset="-122"/>
                <a:sym typeface="+mn-ea"/>
              </a:rPr>
              <a:t>传承汉字文化  涵养文化自信</a:t>
            </a:r>
            <a:endParaRPr lang="en-US" altLang="zh-CN" sz="1400" b="0" dirty="0">
              <a:ln w="22225">
                <a:solidFill>
                  <a:schemeClr val="accent2"/>
                </a:solidFill>
                <a:prstDash val="solid"/>
              </a:ln>
              <a:solidFill>
                <a:srgbClr val="FF0000"/>
              </a:solidFill>
              <a:latin typeface="华文行楷" panose="02010800040101010101" pitchFamily="2" charset="-122"/>
              <a:ea typeface="华文行楷" panose="02010800040101010101" pitchFamily="2" charset="-122"/>
              <a:sym typeface="+mn-ea"/>
            </a:endParaRPr>
          </a:p>
        </p:txBody>
      </p:sp>
    </p:spTree>
    <p:extLst>
      <p:ext uri="{BB962C8B-B14F-4D97-AF65-F5344CB8AC3E}">
        <p14:creationId xmlns:p14="http://schemas.microsoft.com/office/powerpoint/2010/main" val="184405256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308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308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1000" fill="hold"/>
                                        <p:tgtEl>
                                          <p:spTgt spid="92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1000" fill="hold"/>
                                        <p:tgtEl>
                                          <p:spTgt spid="92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1000" fill="hold"/>
                                        <p:tgtEl>
                                          <p:spTgt spid="92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1000" fill="hold"/>
                                        <p:tgtEl>
                                          <p:spTgt spid="92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22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1000" fill="hold"/>
                                        <p:tgtEl>
                                          <p:spTgt spid="92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1000" fill="hold"/>
                                        <p:tgtEl>
                                          <p:spTgt spid="92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 nodeType="clickPar">
                      <p:stCondLst>
                        <p:cond delay="indefinite"/>
                      </p:stCondLst>
                      <p:childTnLst>
                        <p:par>
                          <p:cTn id="2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8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0" dur="2000"/>
                                        <p:tgtEl>
                                          <p:spTgt spid="30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32" presetID="26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4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5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07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07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07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40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077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41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07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2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077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43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07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4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077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45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07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6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077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47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077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 nodeType="clickPar">
                      <p:stCondLst>
                        <p:cond delay="indefinite"/>
                      </p:stCondLst>
                      <p:childTnLst>
                        <p:par>
                          <p:cTn id="4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0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2" dur="4000"/>
                                        <p:tgtEl>
                                          <p:spTgt spid="30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 nodeType="afterGroup">
                            <p:stCondLst>
                              <p:cond delay="4000"/>
                            </p:stCondLst>
                            <p:childTnLst>
                              <p:par>
                                <p:cTn id="54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6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076" grpId="0" autoUpdateAnimBg="0"/>
      <p:bldP spid="3077" grpId="0" autoUpdateAnimBg="0"/>
      <p:bldP spid="3078" grpId="0" autoUpdateAnimBg="0"/>
    </p:bld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"/>
</p:tagLst>
</file>

<file path=ppt/theme/theme1.xml><?xml version="1.0" encoding="utf-8"?>
<a:theme xmlns:a="http://schemas.openxmlformats.org/drawingml/2006/main" name="默认设计模板">
  <a:themeElements>
    <a:clrScheme name="默认设计模板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默认设计模板">
      <a:majorFont>
        <a:latin typeface="Arial"/>
        <a:ea typeface="微软雅黑"/>
        <a:cs typeface=""/>
      </a:majorFont>
      <a:minorFont>
        <a:latin typeface="Arial"/>
        <a:ea typeface="微软雅黑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</a:spPr>
      <a:bodyPr vert="horz" wrap="square" lIns="91440" tIns="45720" rIns="91440" bIns="45720" numCol="1" anchor="t" anchorCtr="0" compatLnSpc="1"/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 typeface="Arial" panose="020B0604020202020204" pitchFamily="34" charset="0"/>
          <a:buNone/>
          <a:defRPr kumimoji="0" lang="zh-CN" sz="2400" b="1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panose="020B0604020202020204" pitchFamily="34" charset="0"/>
            <a:ea typeface="宋体" panose="02010600030101010101" pitchFamily="2" charset="-122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</a:spPr>
      <a:bodyPr vert="horz" wrap="square" lIns="91440" tIns="45720" rIns="91440" bIns="45720" numCol="1" anchor="t" anchorCtr="0" compatLnSpc="1"/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 typeface="Arial" panose="020B0604020202020204" pitchFamily="34" charset="0"/>
          <a:buNone/>
          <a:defRPr kumimoji="0" lang="zh-CN" sz="2400" b="1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panose="020B0604020202020204" pitchFamily="34" charset="0"/>
            <a:ea typeface="宋体" panose="02010600030101010101" pitchFamily="2" charset="-122"/>
          </a:defRPr>
        </a:defPPr>
      </a:lstStyle>
    </a:lnDef>
  </a:objectDefaults>
  <a:extraClrSchemeLst>
    <a:extraClrScheme>
      <a:clrScheme name="默认设计模板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6270</TotalTime>
  <Words>136</Words>
  <Application>Microsoft Office PowerPoint</Application>
  <PresentationFormat>全屏显示(16:9)</PresentationFormat>
  <Paragraphs>22</Paragraphs>
  <Slides>2</Slides>
  <Notes>0</Notes>
  <HiddenSlides>0</HiddenSlides>
  <MMClips>0</MMClips>
  <ScaleCrop>false</ScaleCrop>
  <HeadingPairs>
    <vt:vector size="6" baseType="variant">
      <vt:variant>
        <vt:lpstr>已用的字体</vt:lpstr>
      </vt:variant>
      <vt:variant>
        <vt:i4>6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2</vt:i4>
      </vt:variant>
    </vt:vector>
  </HeadingPairs>
  <TitlesOfParts>
    <vt:vector size="9" baseType="lpstr">
      <vt:lpstr>华文楷体</vt:lpstr>
      <vt:lpstr>华文行楷</vt:lpstr>
      <vt:lpstr>宋体</vt:lpstr>
      <vt:lpstr>微软雅黑</vt:lpstr>
      <vt:lpstr>Arial</vt:lpstr>
      <vt:lpstr>Calibri</vt:lpstr>
      <vt:lpstr>默认设计模板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幻灯片 1</dc:title>
  <dc:creator>liwanli9503</dc:creator>
  <cp:lastModifiedBy>Administrator</cp:lastModifiedBy>
  <cp:revision>1278</cp:revision>
  <dcterms:created xsi:type="dcterms:W3CDTF">2011-03-21T09:38:00Z</dcterms:created>
  <dcterms:modified xsi:type="dcterms:W3CDTF">2026-07-08T09:01:26Z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2052-11.8.2.8053</vt:lpwstr>
  </property>
</Properties>
</file>